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56" r:id="rId2"/>
  </p:sldIdLst>
  <p:sldSz cx="43891200" cy="32918400"/>
  <p:notesSz cx="6858000" cy="9144000"/>
  <p:embeddedFontLst>
    <p:embeddedFont>
      <p:font typeface="Calibri" panose="020F0502020204030204" pitchFamily="34" charset="0"/>
      <p:regular r:id="rId4"/>
      <p:bold r:id="rId5"/>
      <p:italic r:id="rId6"/>
      <p:boldItalic r:id="rId7"/>
    </p:embeddedFont>
    <p:embeddedFont>
      <p:font typeface="Cambria Math" panose="02040503050406030204" pitchFamily="18" charset="0"/>
      <p:regular r:id="rId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guide id="3" pos="13924">
          <p15:clr>
            <a:srgbClr val="A4A3A4"/>
          </p15:clr>
        </p15:guide>
        <p15:guide id="4" pos="20736">
          <p15:clr>
            <a:srgbClr val="A4A3A4"/>
          </p15:clr>
        </p15:guide>
        <p15:guide id="5" pos="1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3F27"/>
    <a:srgbClr val="E8F4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4470DD-82AE-41B3-9A1C-17C0E7D75373}">
  <a:tblStyle styleId="{8D4470DD-82AE-41B3-9A1C-17C0E7D753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20" autoAdjust="0"/>
    <p:restoredTop sz="94660"/>
  </p:normalViewPr>
  <p:slideViewPr>
    <p:cSldViewPr snapToGrid="0">
      <p:cViewPr>
        <p:scale>
          <a:sx n="49" d="100"/>
          <a:sy n="49" d="100"/>
        </p:scale>
        <p:origin x="264" y="-32"/>
      </p:cViewPr>
      <p:guideLst>
        <p:guide orient="horz" pos="10368"/>
        <p:guide pos="13824"/>
        <p:guide pos="13924"/>
        <p:guide pos="20736"/>
        <p:guide pos="1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heme" Target="theme/theme1.xml"/><Relationship Id="rId5" Type="http://schemas.openxmlformats.org/officeDocument/2006/relationships/font" Target="fonts/font2.fntdata"/><Relationship Id="rId10"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3291840" y="10226042"/>
            <a:ext cx="37307519" cy="7056120"/>
          </a:xfrm>
          <a:prstGeom prst="rect">
            <a:avLst/>
          </a:prstGeom>
          <a:noFill/>
          <a:ln>
            <a:noFill/>
          </a:ln>
        </p:spPr>
        <p:txBody>
          <a:bodyPr spcFirstLastPara="1" wrap="square" lIns="438900" tIns="219450" rIns="438900" bIns="21945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6583680" y="18653759"/>
            <a:ext cx="30723839" cy="8412480"/>
          </a:xfrm>
          <a:prstGeom prst="rect">
            <a:avLst/>
          </a:prstGeom>
          <a:noFill/>
          <a:ln>
            <a:noFill/>
          </a:ln>
        </p:spPr>
        <p:txBody>
          <a:bodyPr spcFirstLastPara="1" wrap="square" lIns="438900" tIns="219450" rIns="438900" bIns="219450" anchor="t" anchorCtr="0"/>
          <a:lstStyle>
            <a:lvl1pPr lvl="0" algn="ctr">
              <a:spcBef>
                <a:spcPts val="3080"/>
              </a:spcBef>
              <a:spcAft>
                <a:spcPts val="0"/>
              </a:spcAft>
              <a:buClr>
                <a:srgbClr val="888888"/>
              </a:buClr>
              <a:buSzPts val="15400"/>
              <a:buNone/>
              <a:defRPr>
                <a:solidFill>
                  <a:srgbClr val="888888"/>
                </a:solidFill>
              </a:defRPr>
            </a:lvl1pPr>
            <a:lvl2pPr lvl="1" algn="ctr">
              <a:spcBef>
                <a:spcPts val="2680"/>
              </a:spcBef>
              <a:spcAft>
                <a:spcPts val="0"/>
              </a:spcAft>
              <a:buClr>
                <a:srgbClr val="888888"/>
              </a:buClr>
              <a:buSzPts val="13400"/>
              <a:buNone/>
              <a:defRPr>
                <a:solidFill>
                  <a:srgbClr val="888888"/>
                </a:solidFill>
              </a:defRPr>
            </a:lvl2pPr>
            <a:lvl3pPr lvl="2" algn="ctr">
              <a:spcBef>
                <a:spcPts val="2300"/>
              </a:spcBef>
              <a:spcAft>
                <a:spcPts val="0"/>
              </a:spcAft>
              <a:buClr>
                <a:srgbClr val="888888"/>
              </a:buClr>
              <a:buSzPts val="11500"/>
              <a:buNone/>
              <a:defRPr>
                <a:solidFill>
                  <a:srgbClr val="888888"/>
                </a:solidFill>
              </a:defRPr>
            </a:lvl3pPr>
            <a:lvl4pPr lvl="3" algn="ctr">
              <a:spcBef>
                <a:spcPts val="1920"/>
              </a:spcBef>
              <a:spcAft>
                <a:spcPts val="0"/>
              </a:spcAft>
              <a:buClr>
                <a:srgbClr val="888888"/>
              </a:buClr>
              <a:buSzPts val="9600"/>
              <a:buNone/>
              <a:defRPr>
                <a:solidFill>
                  <a:srgbClr val="888888"/>
                </a:solidFill>
              </a:defRPr>
            </a:lvl4pPr>
            <a:lvl5pPr lvl="4" algn="ctr">
              <a:spcBef>
                <a:spcPts val="1920"/>
              </a:spcBef>
              <a:spcAft>
                <a:spcPts val="0"/>
              </a:spcAft>
              <a:buClr>
                <a:srgbClr val="888888"/>
              </a:buClr>
              <a:buSzPts val="9600"/>
              <a:buNone/>
              <a:defRPr>
                <a:solidFill>
                  <a:srgbClr val="888888"/>
                </a:solidFill>
              </a:defRPr>
            </a:lvl5pPr>
            <a:lvl6pPr lvl="5" algn="ctr">
              <a:spcBef>
                <a:spcPts val="1920"/>
              </a:spcBef>
              <a:spcAft>
                <a:spcPts val="0"/>
              </a:spcAft>
              <a:buClr>
                <a:srgbClr val="888888"/>
              </a:buClr>
              <a:buSzPts val="9600"/>
              <a:buNone/>
              <a:defRPr>
                <a:solidFill>
                  <a:srgbClr val="888888"/>
                </a:solidFill>
              </a:defRPr>
            </a:lvl6pPr>
            <a:lvl7pPr lvl="6" algn="ctr">
              <a:spcBef>
                <a:spcPts val="1920"/>
              </a:spcBef>
              <a:spcAft>
                <a:spcPts val="0"/>
              </a:spcAft>
              <a:buClr>
                <a:srgbClr val="888888"/>
              </a:buClr>
              <a:buSzPts val="9600"/>
              <a:buNone/>
              <a:defRPr>
                <a:solidFill>
                  <a:srgbClr val="888888"/>
                </a:solidFill>
              </a:defRPr>
            </a:lvl7pPr>
            <a:lvl8pPr lvl="7" algn="ctr">
              <a:spcBef>
                <a:spcPts val="1920"/>
              </a:spcBef>
              <a:spcAft>
                <a:spcPts val="0"/>
              </a:spcAft>
              <a:buClr>
                <a:srgbClr val="888888"/>
              </a:buClr>
              <a:buSzPts val="9600"/>
              <a:buNone/>
              <a:defRPr>
                <a:solidFill>
                  <a:srgbClr val="888888"/>
                </a:solidFill>
              </a:defRPr>
            </a:lvl8pPr>
            <a:lvl9pPr lvl="8" algn="ctr">
              <a:spcBef>
                <a:spcPts val="1920"/>
              </a:spcBef>
              <a:spcAft>
                <a:spcPts val="0"/>
              </a:spcAft>
              <a:buClr>
                <a:srgbClr val="888888"/>
              </a:buClr>
              <a:buSzPts val="9600"/>
              <a:buNone/>
              <a:defRPr>
                <a:solidFill>
                  <a:srgbClr val="888888"/>
                </a:solidFill>
              </a:defRPr>
            </a:lvl9pPr>
          </a:lstStyle>
          <a:p>
            <a:endParaRPr/>
          </a:p>
        </p:txBody>
      </p:sp>
      <p:sp>
        <p:nvSpPr>
          <p:cNvPr id="18" name="Google Shape;18;p2"/>
          <p:cNvSpPr txBox="1">
            <a:spLocks noGrp="1"/>
          </p:cNvSpPr>
          <p:nvPr>
            <p:ph type="dt" idx="10"/>
          </p:nvPr>
        </p:nvSpPr>
        <p:spPr>
          <a:xfrm>
            <a:off x="2194560" y="30510481"/>
            <a:ext cx="10241280" cy="1752600"/>
          </a:xfrm>
          <a:prstGeom prst="rect">
            <a:avLst/>
          </a:prstGeom>
          <a:noFill/>
          <a:ln>
            <a:noFill/>
          </a:ln>
        </p:spPr>
        <p:txBody>
          <a:bodyPr spcFirstLastPara="1" wrap="square" lIns="438900" tIns="219450" rIns="438900" bIns="21945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14996159" y="30510481"/>
            <a:ext cx="13898880" cy="1752600"/>
          </a:xfrm>
          <a:prstGeom prst="rect">
            <a:avLst/>
          </a:prstGeom>
          <a:noFill/>
          <a:ln>
            <a:noFill/>
          </a:ln>
        </p:spPr>
        <p:txBody>
          <a:bodyPr spcFirstLastPara="1" wrap="square" lIns="438900" tIns="219450" rIns="438900" bIns="21945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31455359" y="30510481"/>
            <a:ext cx="10241280" cy="17526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2194560" y="1318262"/>
            <a:ext cx="39502081" cy="5486400"/>
          </a:xfrm>
          <a:prstGeom prst="rect">
            <a:avLst/>
          </a:prstGeom>
          <a:noFill/>
          <a:ln>
            <a:noFill/>
          </a:ln>
        </p:spPr>
        <p:txBody>
          <a:bodyPr spcFirstLastPara="1" wrap="square" lIns="438900" tIns="219450" rIns="438900" bIns="21945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11083290" y="-1207766"/>
            <a:ext cx="21724621" cy="39502081"/>
          </a:xfrm>
          <a:prstGeom prst="rect">
            <a:avLst/>
          </a:prstGeom>
          <a:noFill/>
          <a:ln>
            <a:noFill/>
          </a:ln>
        </p:spPr>
        <p:txBody>
          <a:bodyPr spcFirstLastPara="1" wrap="square" lIns="438900" tIns="219450" rIns="438900" bIns="21945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2194560" y="30510481"/>
            <a:ext cx="10241280" cy="1752600"/>
          </a:xfrm>
          <a:prstGeom prst="rect">
            <a:avLst/>
          </a:prstGeom>
          <a:noFill/>
          <a:ln>
            <a:noFill/>
          </a:ln>
        </p:spPr>
        <p:txBody>
          <a:bodyPr spcFirstLastPara="1" wrap="square" lIns="438900" tIns="219450" rIns="438900" bIns="21945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14996159" y="30510481"/>
            <a:ext cx="13898880" cy="1752600"/>
          </a:xfrm>
          <a:prstGeom prst="rect">
            <a:avLst/>
          </a:prstGeom>
          <a:noFill/>
          <a:ln>
            <a:noFill/>
          </a:ln>
        </p:spPr>
        <p:txBody>
          <a:bodyPr spcFirstLastPara="1" wrap="square" lIns="438900" tIns="219450" rIns="438900" bIns="21945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31455359" y="30510481"/>
            <a:ext cx="10241280" cy="17526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22715220" y="10424165"/>
            <a:ext cx="28087320" cy="9875520"/>
          </a:xfrm>
          <a:prstGeom prst="rect">
            <a:avLst/>
          </a:prstGeom>
          <a:noFill/>
          <a:ln>
            <a:noFill/>
          </a:ln>
        </p:spPr>
        <p:txBody>
          <a:bodyPr spcFirstLastPara="1" wrap="square" lIns="438900" tIns="219450" rIns="438900" bIns="21945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2598421" y="914406"/>
            <a:ext cx="28087320" cy="28895039"/>
          </a:xfrm>
          <a:prstGeom prst="rect">
            <a:avLst/>
          </a:prstGeom>
          <a:noFill/>
          <a:ln>
            <a:noFill/>
          </a:ln>
        </p:spPr>
        <p:txBody>
          <a:bodyPr spcFirstLastPara="1" wrap="square" lIns="438900" tIns="219450" rIns="438900" bIns="21945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2194560" y="30510481"/>
            <a:ext cx="10241280" cy="1752600"/>
          </a:xfrm>
          <a:prstGeom prst="rect">
            <a:avLst/>
          </a:prstGeom>
          <a:noFill/>
          <a:ln>
            <a:noFill/>
          </a:ln>
        </p:spPr>
        <p:txBody>
          <a:bodyPr spcFirstLastPara="1" wrap="square" lIns="438900" tIns="219450" rIns="438900" bIns="21945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14996159" y="30510481"/>
            <a:ext cx="13898880" cy="1752600"/>
          </a:xfrm>
          <a:prstGeom prst="rect">
            <a:avLst/>
          </a:prstGeom>
          <a:noFill/>
          <a:ln>
            <a:noFill/>
          </a:ln>
        </p:spPr>
        <p:txBody>
          <a:bodyPr spcFirstLastPara="1" wrap="square" lIns="438900" tIns="219450" rIns="438900" bIns="21945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31455359" y="30510481"/>
            <a:ext cx="10241280" cy="17526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2194560" y="1318262"/>
            <a:ext cx="39502081" cy="5486400"/>
          </a:xfrm>
          <a:prstGeom prst="rect">
            <a:avLst/>
          </a:prstGeom>
          <a:noFill/>
          <a:ln>
            <a:noFill/>
          </a:ln>
        </p:spPr>
        <p:txBody>
          <a:bodyPr spcFirstLastPara="1" wrap="square" lIns="438900" tIns="219450" rIns="438900" bIns="21945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2194560" y="7680964"/>
            <a:ext cx="39502081" cy="21724621"/>
          </a:xfrm>
          <a:prstGeom prst="rect">
            <a:avLst/>
          </a:prstGeom>
          <a:noFill/>
          <a:ln>
            <a:noFill/>
          </a:ln>
        </p:spPr>
        <p:txBody>
          <a:bodyPr spcFirstLastPara="1" wrap="square" lIns="438900" tIns="219450" rIns="438900" bIns="21945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2194560" y="30510481"/>
            <a:ext cx="10241280" cy="1752600"/>
          </a:xfrm>
          <a:prstGeom prst="rect">
            <a:avLst/>
          </a:prstGeom>
          <a:noFill/>
          <a:ln>
            <a:noFill/>
          </a:ln>
        </p:spPr>
        <p:txBody>
          <a:bodyPr spcFirstLastPara="1" wrap="square" lIns="438900" tIns="219450" rIns="438900" bIns="21945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14996159" y="30510481"/>
            <a:ext cx="13898880" cy="1752600"/>
          </a:xfrm>
          <a:prstGeom prst="rect">
            <a:avLst/>
          </a:prstGeom>
          <a:noFill/>
          <a:ln>
            <a:noFill/>
          </a:ln>
        </p:spPr>
        <p:txBody>
          <a:bodyPr spcFirstLastPara="1" wrap="square" lIns="438900" tIns="219450" rIns="438900" bIns="21945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31455359" y="30510481"/>
            <a:ext cx="10241280" cy="17526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3467101" y="21153122"/>
            <a:ext cx="37307519" cy="6537960"/>
          </a:xfrm>
          <a:prstGeom prst="rect">
            <a:avLst/>
          </a:prstGeom>
          <a:noFill/>
          <a:ln>
            <a:noFill/>
          </a:ln>
        </p:spPr>
        <p:txBody>
          <a:bodyPr spcFirstLastPara="1" wrap="square" lIns="438900" tIns="219450" rIns="438900" bIns="219450" anchor="t" anchorCtr="0"/>
          <a:lstStyle>
            <a:lvl1pPr lvl="0" algn="l">
              <a:spcBef>
                <a:spcPts val="0"/>
              </a:spcBef>
              <a:spcAft>
                <a:spcPts val="0"/>
              </a:spcAft>
              <a:buClr>
                <a:schemeClr val="dk1"/>
              </a:buClr>
              <a:buSzPts val="19200"/>
              <a:buFont typeface="Calibri"/>
              <a:buNone/>
              <a:defRPr sz="19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3467101" y="13952227"/>
            <a:ext cx="37307519" cy="7200898"/>
          </a:xfrm>
          <a:prstGeom prst="rect">
            <a:avLst/>
          </a:prstGeom>
          <a:noFill/>
          <a:ln>
            <a:noFill/>
          </a:ln>
        </p:spPr>
        <p:txBody>
          <a:bodyPr spcFirstLastPara="1" wrap="square" lIns="438900" tIns="219450" rIns="438900" bIns="219450" anchor="b" anchorCtr="0"/>
          <a:lstStyle>
            <a:lvl1pPr marL="457200" lvl="0" indent="-228600" algn="l">
              <a:spcBef>
                <a:spcPts val="1920"/>
              </a:spcBef>
              <a:spcAft>
                <a:spcPts val="0"/>
              </a:spcAft>
              <a:buClr>
                <a:srgbClr val="888888"/>
              </a:buClr>
              <a:buSzPts val="9600"/>
              <a:buNone/>
              <a:defRPr sz="9600">
                <a:solidFill>
                  <a:srgbClr val="888888"/>
                </a:solidFill>
              </a:defRPr>
            </a:lvl1pPr>
            <a:lvl2pPr marL="914400" lvl="1" indent="-228600" algn="l">
              <a:spcBef>
                <a:spcPts val="1720"/>
              </a:spcBef>
              <a:spcAft>
                <a:spcPts val="0"/>
              </a:spcAft>
              <a:buClr>
                <a:srgbClr val="888888"/>
              </a:buClr>
              <a:buSzPts val="8600"/>
              <a:buNone/>
              <a:defRPr sz="8600">
                <a:solidFill>
                  <a:srgbClr val="888888"/>
                </a:solidFill>
              </a:defRPr>
            </a:lvl2pPr>
            <a:lvl3pPr marL="1371600" lvl="2" indent="-228600" algn="l">
              <a:spcBef>
                <a:spcPts val="1540"/>
              </a:spcBef>
              <a:spcAft>
                <a:spcPts val="0"/>
              </a:spcAft>
              <a:buClr>
                <a:srgbClr val="888888"/>
              </a:buClr>
              <a:buSzPts val="7700"/>
              <a:buNone/>
              <a:defRPr sz="7700">
                <a:solidFill>
                  <a:srgbClr val="888888"/>
                </a:solidFill>
              </a:defRPr>
            </a:lvl3pPr>
            <a:lvl4pPr marL="1828800" lvl="3" indent="-228600" algn="l">
              <a:spcBef>
                <a:spcPts val="1340"/>
              </a:spcBef>
              <a:spcAft>
                <a:spcPts val="0"/>
              </a:spcAft>
              <a:buClr>
                <a:srgbClr val="888888"/>
              </a:buClr>
              <a:buSzPts val="6700"/>
              <a:buNone/>
              <a:defRPr sz="6700">
                <a:solidFill>
                  <a:srgbClr val="888888"/>
                </a:solidFill>
              </a:defRPr>
            </a:lvl4pPr>
            <a:lvl5pPr marL="2286000" lvl="4" indent="-228600" algn="l">
              <a:spcBef>
                <a:spcPts val="1340"/>
              </a:spcBef>
              <a:spcAft>
                <a:spcPts val="0"/>
              </a:spcAft>
              <a:buClr>
                <a:srgbClr val="888888"/>
              </a:buClr>
              <a:buSzPts val="6700"/>
              <a:buNone/>
              <a:defRPr sz="6700">
                <a:solidFill>
                  <a:srgbClr val="888888"/>
                </a:solidFill>
              </a:defRPr>
            </a:lvl5pPr>
            <a:lvl6pPr marL="2743200" lvl="5" indent="-228600" algn="l">
              <a:spcBef>
                <a:spcPts val="1340"/>
              </a:spcBef>
              <a:spcAft>
                <a:spcPts val="0"/>
              </a:spcAft>
              <a:buClr>
                <a:srgbClr val="888888"/>
              </a:buClr>
              <a:buSzPts val="6700"/>
              <a:buNone/>
              <a:defRPr sz="6700">
                <a:solidFill>
                  <a:srgbClr val="888888"/>
                </a:solidFill>
              </a:defRPr>
            </a:lvl6pPr>
            <a:lvl7pPr marL="3200400" lvl="6" indent="-228600" algn="l">
              <a:spcBef>
                <a:spcPts val="1340"/>
              </a:spcBef>
              <a:spcAft>
                <a:spcPts val="0"/>
              </a:spcAft>
              <a:buClr>
                <a:srgbClr val="888888"/>
              </a:buClr>
              <a:buSzPts val="6700"/>
              <a:buNone/>
              <a:defRPr sz="6700">
                <a:solidFill>
                  <a:srgbClr val="888888"/>
                </a:solidFill>
              </a:defRPr>
            </a:lvl7pPr>
            <a:lvl8pPr marL="3657600" lvl="7" indent="-228600" algn="l">
              <a:spcBef>
                <a:spcPts val="1340"/>
              </a:spcBef>
              <a:spcAft>
                <a:spcPts val="0"/>
              </a:spcAft>
              <a:buClr>
                <a:srgbClr val="888888"/>
              </a:buClr>
              <a:buSzPts val="6700"/>
              <a:buNone/>
              <a:defRPr sz="6700">
                <a:solidFill>
                  <a:srgbClr val="888888"/>
                </a:solidFill>
              </a:defRPr>
            </a:lvl8pPr>
            <a:lvl9pPr marL="4114800" lvl="8" indent="-228600" algn="l">
              <a:spcBef>
                <a:spcPts val="1340"/>
              </a:spcBef>
              <a:spcAft>
                <a:spcPts val="0"/>
              </a:spcAft>
              <a:buClr>
                <a:srgbClr val="888888"/>
              </a:buClr>
              <a:buSzPts val="6700"/>
              <a:buNone/>
              <a:defRPr sz="6700">
                <a:solidFill>
                  <a:srgbClr val="888888"/>
                </a:solidFill>
              </a:defRPr>
            </a:lvl9pPr>
          </a:lstStyle>
          <a:p>
            <a:endParaRPr/>
          </a:p>
        </p:txBody>
      </p:sp>
      <p:sp>
        <p:nvSpPr>
          <p:cNvPr id="30" name="Google Shape;30;p4"/>
          <p:cNvSpPr txBox="1">
            <a:spLocks noGrp="1"/>
          </p:cNvSpPr>
          <p:nvPr>
            <p:ph type="dt" idx="10"/>
          </p:nvPr>
        </p:nvSpPr>
        <p:spPr>
          <a:xfrm>
            <a:off x="2194560" y="30510481"/>
            <a:ext cx="10241280" cy="1752600"/>
          </a:xfrm>
          <a:prstGeom prst="rect">
            <a:avLst/>
          </a:prstGeom>
          <a:noFill/>
          <a:ln>
            <a:noFill/>
          </a:ln>
        </p:spPr>
        <p:txBody>
          <a:bodyPr spcFirstLastPara="1" wrap="square" lIns="438900" tIns="219450" rIns="438900" bIns="21945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14996159" y="30510481"/>
            <a:ext cx="13898880" cy="1752600"/>
          </a:xfrm>
          <a:prstGeom prst="rect">
            <a:avLst/>
          </a:prstGeom>
          <a:noFill/>
          <a:ln>
            <a:noFill/>
          </a:ln>
        </p:spPr>
        <p:txBody>
          <a:bodyPr spcFirstLastPara="1" wrap="square" lIns="438900" tIns="219450" rIns="438900" bIns="21945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31455359" y="30510481"/>
            <a:ext cx="10241280" cy="17526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2194560" y="1318262"/>
            <a:ext cx="39502081" cy="5486400"/>
          </a:xfrm>
          <a:prstGeom prst="rect">
            <a:avLst/>
          </a:prstGeom>
          <a:noFill/>
          <a:ln>
            <a:noFill/>
          </a:ln>
        </p:spPr>
        <p:txBody>
          <a:bodyPr spcFirstLastPara="1" wrap="square" lIns="438900" tIns="219450" rIns="438900" bIns="21945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2194560" y="7680964"/>
            <a:ext cx="19385280" cy="21724621"/>
          </a:xfrm>
          <a:prstGeom prst="rect">
            <a:avLst/>
          </a:prstGeom>
          <a:noFill/>
          <a:ln>
            <a:noFill/>
          </a:ln>
        </p:spPr>
        <p:txBody>
          <a:bodyPr spcFirstLastPara="1" wrap="square" lIns="438900" tIns="219450" rIns="438900" bIns="219450" anchor="t" anchorCtr="0"/>
          <a:lstStyle>
            <a:lvl1pPr marL="457200" lvl="0" indent="-1079500" algn="l">
              <a:spcBef>
                <a:spcPts val="2680"/>
              </a:spcBef>
              <a:spcAft>
                <a:spcPts val="0"/>
              </a:spcAft>
              <a:buClr>
                <a:schemeClr val="dk1"/>
              </a:buClr>
              <a:buSzPts val="13400"/>
              <a:buChar char="•"/>
              <a:defRPr sz="13400"/>
            </a:lvl1pPr>
            <a:lvl2pPr marL="914400" lvl="1" indent="-958850" algn="l">
              <a:spcBef>
                <a:spcPts val="2300"/>
              </a:spcBef>
              <a:spcAft>
                <a:spcPts val="0"/>
              </a:spcAft>
              <a:buClr>
                <a:schemeClr val="dk1"/>
              </a:buClr>
              <a:buSzPts val="11500"/>
              <a:buChar char="–"/>
              <a:defRPr sz="11500"/>
            </a:lvl2pPr>
            <a:lvl3pPr marL="1371600" lvl="2" indent="-838200" algn="l">
              <a:spcBef>
                <a:spcPts val="1920"/>
              </a:spcBef>
              <a:spcAft>
                <a:spcPts val="0"/>
              </a:spcAft>
              <a:buClr>
                <a:schemeClr val="dk1"/>
              </a:buClr>
              <a:buSzPts val="9600"/>
              <a:buChar char="•"/>
              <a:defRPr sz="9600"/>
            </a:lvl3pPr>
            <a:lvl4pPr marL="1828800" lvl="3" indent="-774700" algn="l">
              <a:spcBef>
                <a:spcPts val="1720"/>
              </a:spcBef>
              <a:spcAft>
                <a:spcPts val="0"/>
              </a:spcAft>
              <a:buClr>
                <a:schemeClr val="dk1"/>
              </a:buClr>
              <a:buSzPts val="8600"/>
              <a:buChar char="–"/>
              <a:defRPr sz="8600"/>
            </a:lvl4pPr>
            <a:lvl5pPr marL="2286000" lvl="4" indent="-774700" algn="l">
              <a:spcBef>
                <a:spcPts val="1720"/>
              </a:spcBef>
              <a:spcAft>
                <a:spcPts val="0"/>
              </a:spcAft>
              <a:buClr>
                <a:schemeClr val="dk1"/>
              </a:buClr>
              <a:buSzPts val="8600"/>
              <a:buChar char="»"/>
              <a:defRPr sz="8600"/>
            </a:lvl5pPr>
            <a:lvl6pPr marL="2743200" lvl="5" indent="-774700" algn="l">
              <a:spcBef>
                <a:spcPts val="1720"/>
              </a:spcBef>
              <a:spcAft>
                <a:spcPts val="0"/>
              </a:spcAft>
              <a:buClr>
                <a:schemeClr val="dk1"/>
              </a:buClr>
              <a:buSzPts val="8600"/>
              <a:buChar char="•"/>
              <a:defRPr sz="8600"/>
            </a:lvl6pPr>
            <a:lvl7pPr marL="3200400" lvl="6" indent="-774700" algn="l">
              <a:spcBef>
                <a:spcPts val="1720"/>
              </a:spcBef>
              <a:spcAft>
                <a:spcPts val="0"/>
              </a:spcAft>
              <a:buClr>
                <a:schemeClr val="dk1"/>
              </a:buClr>
              <a:buSzPts val="8600"/>
              <a:buChar char="•"/>
              <a:defRPr sz="8600"/>
            </a:lvl7pPr>
            <a:lvl8pPr marL="3657600" lvl="7" indent="-774700" algn="l">
              <a:spcBef>
                <a:spcPts val="1720"/>
              </a:spcBef>
              <a:spcAft>
                <a:spcPts val="0"/>
              </a:spcAft>
              <a:buClr>
                <a:schemeClr val="dk1"/>
              </a:buClr>
              <a:buSzPts val="8600"/>
              <a:buChar char="•"/>
              <a:defRPr sz="8600"/>
            </a:lvl8pPr>
            <a:lvl9pPr marL="4114800" lvl="8" indent="-774700" algn="l">
              <a:spcBef>
                <a:spcPts val="1720"/>
              </a:spcBef>
              <a:spcAft>
                <a:spcPts val="0"/>
              </a:spcAft>
              <a:buClr>
                <a:schemeClr val="dk1"/>
              </a:buClr>
              <a:buSzPts val="8600"/>
              <a:buChar char="•"/>
              <a:defRPr sz="8600"/>
            </a:lvl9pPr>
          </a:lstStyle>
          <a:p>
            <a:endParaRPr/>
          </a:p>
        </p:txBody>
      </p:sp>
      <p:sp>
        <p:nvSpPr>
          <p:cNvPr id="36" name="Google Shape;36;p5"/>
          <p:cNvSpPr txBox="1">
            <a:spLocks noGrp="1"/>
          </p:cNvSpPr>
          <p:nvPr>
            <p:ph type="body" idx="2"/>
          </p:nvPr>
        </p:nvSpPr>
        <p:spPr>
          <a:xfrm>
            <a:off x="22311359" y="7680964"/>
            <a:ext cx="19385280" cy="21724621"/>
          </a:xfrm>
          <a:prstGeom prst="rect">
            <a:avLst/>
          </a:prstGeom>
          <a:noFill/>
          <a:ln>
            <a:noFill/>
          </a:ln>
        </p:spPr>
        <p:txBody>
          <a:bodyPr spcFirstLastPara="1" wrap="square" lIns="438900" tIns="219450" rIns="438900" bIns="219450" anchor="t" anchorCtr="0"/>
          <a:lstStyle>
            <a:lvl1pPr marL="457200" lvl="0" indent="-1079500" algn="l">
              <a:spcBef>
                <a:spcPts val="2680"/>
              </a:spcBef>
              <a:spcAft>
                <a:spcPts val="0"/>
              </a:spcAft>
              <a:buClr>
                <a:schemeClr val="dk1"/>
              </a:buClr>
              <a:buSzPts val="13400"/>
              <a:buChar char="•"/>
              <a:defRPr sz="13400"/>
            </a:lvl1pPr>
            <a:lvl2pPr marL="914400" lvl="1" indent="-958850" algn="l">
              <a:spcBef>
                <a:spcPts val="2300"/>
              </a:spcBef>
              <a:spcAft>
                <a:spcPts val="0"/>
              </a:spcAft>
              <a:buClr>
                <a:schemeClr val="dk1"/>
              </a:buClr>
              <a:buSzPts val="11500"/>
              <a:buChar char="–"/>
              <a:defRPr sz="11500"/>
            </a:lvl2pPr>
            <a:lvl3pPr marL="1371600" lvl="2" indent="-838200" algn="l">
              <a:spcBef>
                <a:spcPts val="1920"/>
              </a:spcBef>
              <a:spcAft>
                <a:spcPts val="0"/>
              </a:spcAft>
              <a:buClr>
                <a:schemeClr val="dk1"/>
              </a:buClr>
              <a:buSzPts val="9600"/>
              <a:buChar char="•"/>
              <a:defRPr sz="9600"/>
            </a:lvl3pPr>
            <a:lvl4pPr marL="1828800" lvl="3" indent="-774700" algn="l">
              <a:spcBef>
                <a:spcPts val="1720"/>
              </a:spcBef>
              <a:spcAft>
                <a:spcPts val="0"/>
              </a:spcAft>
              <a:buClr>
                <a:schemeClr val="dk1"/>
              </a:buClr>
              <a:buSzPts val="8600"/>
              <a:buChar char="–"/>
              <a:defRPr sz="8600"/>
            </a:lvl4pPr>
            <a:lvl5pPr marL="2286000" lvl="4" indent="-774700" algn="l">
              <a:spcBef>
                <a:spcPts val="1720"/>
              </a:spcBef>
              <a:spcAft>
                <a:spcPts val="0"/>
              </a:spcAft>
              <a:buClr>
                <a:schemeClr val="dk1"/>
              </a:buClr>
              <a:buSzPts val="8600"/>
              <a:buChar char="»"/>
              <a:defRPr sz="8600"/>
            </a:lvl5pPr>
            <a:lvl6pPr marL="2743200" lvl="5" indent="-774700" algn="l">
              <a:spcBef>
                <a:spcPts val="1720"/>
              </a:spcBef>
              <a:spcAft>
                <a:spcPts val="0"/>
              </a:spcAft>
              <a:buClr>
                <a:schemeClr val="dk1"/>
              </a:buClr>
              <a:buSzPts val="8600"/>
              <a:buChar char="•"/>
              <a:defRPr sz="8600"/>
            </a:lvl6pPr>
            <a:lvl7pPr marL="3200400" lvl="6" indent="-774700" algn="l">
              <a:spcBef>
                <a:spcPts val="1720"/>
              </a:spcBef>
              <a:spcAft>
                <a:spcPts val="0"/>
              </a:spcAft>
              <a:buClr>
                <a:schemeClr val="dk1"/>
              </a:buClr>
              <a:buSzPts val="8600"/>
              <a:buChar char="•"/>
              <a:defRPr sz="8600"/>
            </a:lvl7pPr>
            <a:lvl8pPr marL="3657600" lvl="7" indent="-774700" algn="l">
              <a:spcBef>
                <a:spcPts val="1720"/>
              </a:spcBef>
              <a:spcAft>
                <a:spcPts val="0"/>
              </a:spcAft>
              <a:buClr>
                <a:schemeClr val="dk1"/>
              </a:buClr>
              <a:buSzPts val="8600"/>
              <a:buChar char="•"/>
              <a:defRPr sz="8600"/>
            </a:lvl8pPr>
            <a:lvl9pPr marL="4114800" lvl="8" indent="-774700" algn="l">
              <a:spcBef>
                <a:spcPts val="1720"/>
              </a:spcBef>
              <a:spcAft>
                <a:spcPts val="0"/>
              </a:spcAft>
              <a:buClr>
                <a:schemeClr val="dk1"/>
              </a:buClr>
              <a:buSzPts val="8600"/>
              <a:buChar char="•"/>
              <a:defRPr sz="8600"/>
            </a:lvl9pPr>
          </a:lstStyle>
          <a:p>
            <a:endParaRPr/>
          </a:p>
        </p:txBody>
      </p:sp>
      <p:sp>
        <p:nvSpPr>
          <p:cNvPr id="37" name="Google Shape;37;p5"/>
          <p:cNvSpPr txBox="1">
            <a:spLocks noGrp="1"/>
          </p:cNvSpPr>
          <p:nvPr>
            <p:ph type="dt" idx="10"/>
          </p:nvPr>
        </p:nvSpPr>
        <p:spPr>
          <a:xfrm>
            <a:off x="2194560" y="30510481"/>
            <a:ext cx="10241280" cy="1752600"/>
          </a:xfrm>
          <a:prstGeom prst="rect">
            <a:avLst/>
          </a:prstGeom>
          <a:noFill/>
          <a:ln>
            <a:noFill/>
          </a:ln>
        </p:spPr>
        <p:txBody>
          <a:bodyPr spcFirstLastPara="1" wrap="square" lIns="438900" tIns="219450" rIns="438900" bIns="21945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14996159" y="30510481"/>
            <a:ext cx="13898880" cy="1752600"/>
          </a:xfrm>
          <a:prstGeom prst="rect">
            <a:avLst/>
          </a:prstGeom>
          <a:noFill/>
          <a:ln>
            <a:noFill/>
          </a:ln>
        </p:spPr>
        <p:txBody>
          <a:bodyPr spcFirstLastPara="1" wrap="square" lIns="438900" tIns="219450" rIns="438900" bIns="21945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31455359" y="30510481"/>
            <a:ext cx="10241280" cy="17526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2194560" y="1318262"/>
            <a:ext cx="39502081" cy="5486400"/>
          </a:xfrm>
          <a:prstGeom prst="rect">
            <a:avLst/>
          </a:prstGeom>
          <a:noFill/>
          <a:ln>
            <a:noFill/>
          </a:ln>
        </p:spPr>
        <p:txBody>
          <a:bodyPr spcFirstLastPara="1" wrap="square" lIns="438900" tIns="219450" rIns="438900" bIns="219450" anchor="ctr" anchorCtr="0"/>
          <a:lstStyle>
            <a:lvl1pPr lvl="0" algn="ctr">
              <a:spcBef>
                <a:spcPts val="0"/>
              </a:spcBef>
              <a:spcAft>
                <a:spcPts val="0"/>
              </a:spcAft>
              <a:buClr>
                <a:schemeClr val="dk1"/>
              </a:buClr>
              <a:buSzPts val="211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2194561" y="7368543"/>
            <a:ext cx="19392903" cy="3070858"/>
          </a:xfrm>
          <a:prstGeom prst="rect">
            <a:avLst/>
          </a:prstGeom>
          <a:noFill/>
          <a:ln>
            <a:noFill/>
          </a:ln>
        </p:spPr>
        <p:txBody>
          <a:bodyPr spcFirstLastPara="1" wrap="square" lIns="438900" tIns="219450" rIns="438900" bIns="219450" anchor="b" anchorCtr="0"/>
          <a:lstStyle>
            <a:lvl1pPr marL="457200" lvl="0" indent="-228600" algn="l">
              <a:spcBef>
                <a:spcPts val="2300"/>
              </a:spcBef>
              <a:spcAft>
                <a:spcPts val="0"/>
              </a:spcAft>
              <a:buClr>
                <a:schemeClr val="dk1"/>
              </a:buClr>
              <a:buSzPts val="11500"/>
              <a:buNone/>
              <a:defRPr sz="11500" b="1"/>
            </a:lvl1pPr>
            <a:lvl2pPr marL="914400" lvl="1" indent="-228600" algn="l">
              <a:spcBef>
                <a:spcPts val="1920"/>
              </a:spcBef>
              <a:spcAft>
                <a:spcPts val="0"/>
              </a:spcAft>
              <a:buClr>
                <a:schemeClr val="dk1"/>
              </a:buClr>
              <a:buSzPts val="9600"/>
              <a:buNone/>
              <a:defRPr sz="9600" b="1"/>
            </a:lvl2pPr>
            <a:lvl3pPr marL="1371600" lvl="2" indent="-228600" algn="l">
              <a:spcBef>
                <a:spcPts val="1720"/>
              </a:spcBef>
              <a:spcAft>
                <a:spcPts val="0"/>
              </a:spcAft>
              <a:buClr>
                <a:schemeClr val="dk1"/>
              </a:buClr>
              <a:buSzPts val="8600"/>
              <a:buNone/>
              <a:defRPr sz="8600" b="1"/>
            </a:lvl3pPr>
            <a:lvl4pPr marL="1828800" lvl="3" indent="-228600" algn="l">
              <a:spcBef>
                <a:spcPts val="1540"/>
              </a:spcBef>
              <a:spcAft>
                <a:spcPts val="0"/>
              </a:spcAft>
              <a:buClr>
                <a:schemeClr val="dk1"/>
              </a:buClr>
              <a:buSzPts val="7700"/>
              <a:buNone/>
              <a:defRPr sz="7700" b="1"/>
            </a:lvl4pPr>
            <a:lvl5pPr marL="2286000" lvl="4" indent="-228600" algn="l">
              <a:spcBef>
                <a:spcPts val="1540"/>
              </a:spcBef>
              <a:spcAft>
                <a:spcPts val="0"/>
              </a:spcAft>
              <a:buClr>
                <a:schemeClr val="dk1"/>
              </a:buClr>
              <a:buSzPts val="7700"/>
              <a:buNone/>
              <a:defRPr sz="7700" b="1"/>
            </a:lvl5pPr>
            <a:lvl6pPr marL="2743200" lvl="5" indent="-228600" algn="l">
              <a:spcBef>
                <a:spcPts val="1540"/>
              </a:spcBef>
              <a:spcAft>
                <a:spcPts val="0"/>
              </a:spcAft>
              <a:buClr>
                <a:schemeClr val="dk1"/>
              </a:buClr>
              <a:buSzPts val="7700"/>
              <a:buNone/>
              <a:defRPr sz="7700" b="1"/>
            </a:lvl6pPr>
            <a:lvl7pPr marL="3200400" lvl="6" indent="-228600" algn="l">
              <a:spcBef>
                <a:spcPts val="1540"/>
              </a:spcBef>
              <a:spcAft>
                <a:spcPts val="0"/>
              </a:spcAft>
              <a:buClr>
                <a:schemeClr val="dk1"/>
              </a:buClr>
              <a:buSzPts val="7700"/>
              <a:buNone/>
              <a:defRPr sz="7700" b="1"/>
            </a:lvl7pPr>
            <a:lvl8pPr marL="3657600" lvl="7" indent="-228600" algn="l">
              <a:spcBef>
                <a:spcPts val="1540"/>
              </a:spcBef>
              <a:spcAft>
                <a:spcPts val="0"/>
              </a:spcAft>
              <a:buClr>
                <a:schemeClr val="dk1"/>
              </a:buClr>
              <a:buSzPts val="7700"/>
              <a:buNone/>
              <a:defRPr sz="7700" b="1"/>
            </a:lvl8pPr>
            <a:lvl9pPr marL="4114800" lvl="8" indent="-228600" algn="l">
              <a:spcBef>
                <a:spcPts val="1540"/>
              </a:spcBef>
              <a:spcAft>
                <a:spcPts val="0"/>
              </a:spcAft>
              <a:buClr>
                <a:schemeClr val="dk1"/>
              </a:buClr>
              <a:buSzPts val="7700"/>
              <a:buNone/>
              <a:defRPr sz="7700" b="1"/>
            </a:lvl9pPr>
          </a:lstStyle>
          <a:p>
            <a:endParaRPr/>
          </a:p>
        </p:txBody>
      </p:sp>
      <p:sp>
        <p:nvSpPr>
          <p:cNvPr id="43" name="Google Shape;43;p6"/>
          <p:cNvSpPr txBox="1">
            <a:spLocks noGrp="1"/>
          </p:cNvSpPr>
          <p:nvPr>
            <p:ph type="body" idx="2"/>
          </p:nvPr>
        </p:nvSpPr>
        <p:spPr>
          <a:xfrm>
            <a:off x="2194561" y="10439401"/>
            <a:ext cx="19392903" cy="18966182"/>
          </a:xfrm>
          <a:prstGeom prst="rect">
            <a:avLst/>
          </a:prstGeom>
          <a:noFill/>
          <a:ln>
            <a:noFill/>
          </a:ln>
        </p:spPr>
        <p:txBody>
          <a:bodyPr spcFirstLastPara="1" wrap="square" lIns="438900" tIns="219450" rIns="438900" bIns="219450" anchor="t" anchorCtr="0"/>
          <a:lstStyle>
            <a:lvl1pPr marL="457200" lvl="0" indent="-958850" algn="l">
              <a:spcBef>
                <a:spcPts val="2300"/>
              </a:spcBef>
              <a:spcAft>
                <a:spcPts val="0"/>
              </a:spcAft>
              <a:buClr>
                <a:schemeClr val="dk1"/>
              </a:buClr>
              <a:buSzPts val="11500"/>
              <a:buChar char="•"/>
              <a:defRPr sz="11500"/>
            </a:lvl1pPr>
            <a:lvl2pPr marL="914400" lvl="1" indent="-838200" algn="l">
              <a:spcBef>
                <a:spcPts val="1920"/>
              </a:spcBef>
              <a:spcAft>
                <a:spcPts val="0"/>
              </a:spcAft>
              <a:buClr>
                <a:schemeClr val="dk1"/>
              </a:buClr>
              <a:buSzPts val="9600"/>
              <a:buChar char="–"/>
              <a:defRPr sz="9600"/>
            </a:lvl2pPr>
            <a:lvl3pPr marL="1371600" lvl="2" indent="-774700" algn="l">
              <a:spcBef>
                <a:spcPts val="1720"/>
              </a:spcBef>
              <a:spcAft>
                <a:spcPts val="0"/>
              </a:spcAft>
              <a:buClr>
                <a:schemeClr val="dk1"/>
              </a:buClr>
              <a:buSzPts val="8600"/>
              <a:buChar char="•"/>
              <a:defRPr sz="8600"/>
            </a:lvl3pPr>
            <a:lvl4pPr marL="1828800" lvl="3" indent="-717550" algn="l">
              <a:spcBef>
                <a:spcPts val="1540"/>
              </a:spcBef>
              <a:spcAft>
                <a:spcPts val="0"/>
              </a:spcAft>
              <a:buClr>
                <a:schemeClr val="dk1"/>
              </a:buClr>
              <a:buSzPts val="7700"/>
              <a:buChar char="–"/>
              <a:defRPr sz="7700"/>
            </a:lvl4pPr>
            <a:lvl5pPr marL="2286000" lvl="4" indent="-717550" algn="l">
              <a:spcBef>
                <a:spcPts val="1540"/>
              </a:spcBef>
              <a:spcAft>
                <a:spcPts val="0"/>
              </a:spcAft>
              <a:buClr>
                <a:schemeClr val="dk1"/>
              </a:buClr>
              <a:buSzPts val="7700"/>
              <a:buChar char="»"/>
              <a:defRPr sz="7700"/>
            </a:lvl5pPr>
            <a:lvl6pPr marL="2743200" lvl="5" indent="-717550" algn="l">
              <a:spcBef>
                <a:spcPts val="1540"/>
              </a:spcBef>
              <a:spcAft>
                <a:spcPts val="0"/>
              </a:spcAft>
              <a:buClr>
                <a:schemeClr val="dk1"/>
              </a:buClr>
              <a:buSzPts val="7700"/>
              <a:buChar char="•"/>
              <a:defRPr sz="7700"/>
            </a:lvl6pPr>
            <a:lvl7pPr marL="3200400" lvl="6" indent="-717550" algn="l">
              <a:spcBef>
                <a:spcPts val="1540"/>
              </a:spcBef>
              <a:spcAft>
                <a:spcPts val="0"/>
              </a:spcAft>
              <a:buClr>
                <a:schemeClr val="dk1"/>
              </a:buClr>
              <a:buSzPts val="7700"/>
              <a:buChar char="•"/>
              <a:defRPr sz="7700"/>
            </a:lvl7pPr>
            <a:lvl8pPr marL="3657600" lvl="7" indent="-717550" algn="l">
              <a:spcBef>
                <a:spcPts val="1540"/>
              </a:spcBef>
              <a:spcAft>
                <a:spcPts val="0"/>
              </a:spcAft>
              <a:buClr>
                <a:schemeClr val="dk1"/>
              </a:buClr>
              <a:buSzPts val="7700"/>
              <a:buChar char="•"/>
              <a:defRPr sz="7700"/>
            </a:lvl8pPr>
            <a:lvl9pPr marL="4114800" lvl="8" indent="-717550" algn="l">
              <a:spcBef>
                <a:spcPts val="1540"/>
              </a:spcBef>
              <a:spcAft>
                <a:spcPts val="0"/>
              </a:spcAft>
              <a:buClr>
                <a:schemeClr val="dk1"/>
              </a:buClr>
              <a:buSzPts val="7700"/>
              <a:buChar char="•"/>
              <a:defRPr sz="7700"/>
            </a:lvl9pPr>
          </a:lstStyle>
          <a:p>
            <a:endParaRPr/>
          </a:p>
        </p:txBody>
      </p:sp>
      <p:sp>
        <p:nvSpPr>
          <p:cNvPr id="44" name="Google Shape;44;p6"/>
          <p:cNvSpPr txBox="1">
            <a:spLocks noGrp="1"/>
          </p:cNvSpPr>
          <p:nvPr>
            <p:ph type="body" idx="3"/>
          </p:nvPr>
        </p:nvSpPr>
        <p:spPr>
          <a:xfrm>
            <a:off x="22296123" y="7368543"/>
            <a:ext cx="19400519" cy="3070858"/>
          </a:xfrm>
          <a:prstGeom prst="rect">
            <a:avLst/>
          </a:prstGeom>
          <a:noFill/>
          <a:ln>
            <a:noFill/>
          </a:ln>
        </p:spPr>
        <p:txBody>
          <a:bodyPr spcFirstLastPara="1" wrap="square" lIns="438900" tIns="219450" rIns="438900" bIns="219450" anchor="b" anchorCtr="0"/>
          <a:lstStyle>
            <a:lvl1pPr marL="457200" lvl="0" indent="-228600" algn="l">
              <a:spcBef>
                <a:spcPts val="2300"/>
              </a:spcBef>
              <a:spcAft>
                <a:spcPts val="0"/>
              </a:spcAft>
              <a:buClr>
                <a:schemeClr val="dk1"/>
              </a:buClr>
              <a:buSzPts val="11500"/>
              <a:buNone/>
              <a:defRPr sz="11500" b="1"/>
            </a:lvl1pPr>
            <a:lvl2pPr marL="914400" lvl="1" indent="-228600" algn="l">
              <a:spcBef>
                <a:spcPts val="1920"/>
              </a:spcBef>
              <a:spcAft>
                <a:spcPts val="0"/>
              </a:spcAft>
              <a:buClr>
                <a:schemeClr val="dk1"/>
              </a:buClr>
              <a:buSzPts val="9600"/>
              <a:buNone/>
              <a:defRPr sz="9600" b="1"/>
            </a:lvl2pPr>
            <a:lvl3pPr marL="1371600" lvl="2" indent="-228600" algn="l">
              <a:spcBef>
                <a:spcPts val="1720"/>
              </a:spcBef>
              <a:spcAft>
                <a:spcPts val="0"/>
              </a:spcAft>
              <a:buClr>
                <a:schemeClr val="dk1"/>
              </a:buClr>
              <a:buSzPts val="8600"/>
              <a:buNone/>
              <a:defRPr sz="8600" b="1"/>
            </a:lvl3pPr>
            <a:lvl4pPr marL="1828800" lvl="3" indent="-228600" algn="l">
              <a:spcBef>
                <a:spcPts val="1540"/>
              </a:spcBef>
              <a:spcAft>
                <a:spcPts val="0"/>
              </a:spcAft>
              <a:buClr>
                <a:schemeClr val="dk1"/>
              </a:buClr>
              <a:buSzPts val="7700"/>
              <a:buNone/>
              <a:defRPr sz="7700" b="1"/>
            </a:lvl4pPr>
            <a:lvl5pPr marL="2286000" lvl="4" indent="-228600" algn="l">
              <a:spcBef>
                <a:spcPts val="1540"/>
              </a:spcBef>
              <a:spcAft>
                <a:spcPts val="0"/>
              </a:spcAft>
              <a:buClr>
                <a:schemeClr val="dk1"/>
              </a:buClr>
              <a:buSzPts val="7700"/>
              <a:buNone/>
              <a:defRPr sz="7700" b="1"/>
            </a:lvl5pPr>
            <a:lvl6pPr marL="2743200" lvl="5" indent="-228600" algn="l">
              <a:spcBef>
                <a:spcPts val="1540"/>
              </a:spcBef>
              <a:spcAft>
                <a:spcPts val="0"/>
              </a:spcAft>
              <a:buClr>
                <a:schemeClr val="dk1"/>
              </a:buClr>
              <a:buSzPts val="7700"/>
              <a:buNone/>
              <a:defRPr sz="7700" b="1"/>
            </a:lvl6pPr>
            <a:lvl7pPr marL="3200400" lvl="6" indent="-228600" algn="l">
              <a:spcBef>
                <a:spcPts val="1540"/>
              </a:spcBef>
              <a:spcAft>
                <a:spcPts val="0"/>
              </a:spcAft>
              <a:buClr>
                <a:schemeClr val="dk1"/>
              </a:buClr>
              <a:buSzPts val="7700"/>
              <a:buNone/>
              <a:defRPr sz="7700" b="1"/>
            </a:lvl7pPr>
            <a:lvl8pPr marL="3657600" lvl="7" indent="-228600" algn="l">
              <a:spcBef>
                <a:spcPts val="1540"/>
              </a:spcBef>
              <a:spcAft>
                <a:spcPts val="0"/>
              </a:spcAft>
              <a:buClr>
                <a:schemeClr val="dk1"/>
              </a:buClr>
              <a:buSzPts val="7700"/>
              <a:buNone/>
              <a:defRPr sz="7700" b="1"/>
            </a:lvl8pPr>
            <a:lvl9pPr marL="4114800" lvl="8" indent="-228600" algn="l">
              <a:spcBef>
                <a:spcPts val="1540"/>
              </a:spcBef>
              <a:spcAft>
                <a:spcPts val="0"/>
              </a:spcAft>
              <a:buClr>
                <a:schemeClr val="dk1"/>
              </a:buClr>
              <a:buSzPts val="7700"/>
              <a:buNone/>
              <a:defRPr sz="7700" b="1"/>
            </a:lvl9pPr>
          </a:lstStyle>
          <a:p>
            <a:endParaRPr/>
          </a:p>
        </p:txBody>
      </p:sp>
      <p:sp>
        <p:nvSpPr>
          <p:cNvPr id="45" name="Google Shape;45;p6"/>
          <p:cNvSpPr txBox="1">
            <a:spLocks noGrp="1"/>
          </p:cNvSpPr>
          <p:nvPr>
            <p:ph type="body" idx="4"/>
          </p:nvPr>
        </p:nvSpPr>
        <p:spPr>
          <a:xfrm>
            <a:off x="22296123" y="10439401"/>
            <a:ext cx="19400519" cy="18966182"/>
          </a:xfrm>
          <a:prstGeom prst="rect">
            <a:avLst/>
          </a:prstGeom>
          <a:noFill/>
          <a:ln>
            <a:noFill/>
          </a:ln>
        </p:spPr>
        <p:txBody>
          <a:bodyPr spcFirstLastPara="1" wrap="square" lIns="438900" tIns="219450" rIns="438900" bIns="219450" anchor="t" anchorCtr="0"/>
          <a:lstStyle>
            <a:lvl1pPr marL="457200" lvl="0" indent="-958850" algn="l">
              <a:spcBef>
                <a:spcPts val="2300"/>
              </a:spcBef>
              <a:spcAft>
                <a:spcPts val="0"/>
              </a:spcAft>
              <a:buClr>
                <a:schemeClr val="dk1"/>
              </a:buClr>
              <a:buSzPts val="11500"/>
              <a:buChar char="•"/>
              <a:defRPr sz="11500"/>
            </a:lvl1pPr>
            <a:lvl2pPr marL="914400" lvl="1" indent="-838200" algn="l">
              <a:spcBef>
                <a:spcPts val="1920"/>
              </a:spcBef>
              <a:spcAft>
                <a:spcPts val="0"/>
              </a:spcAft>
              <a:buClr>
                <a:schemeClr val="dk1"/>
              </a:buClr>
              <a:buSzPts val="9600"/>
              <a:buChar char="–"/>
              <a:defRPr sz="9600"/>
            </a:lvl2pPr>
            <a:lvl3pPr marL="1371600" lvl="2" indent="-774700" algn="l">
              <a:spcBef>
                <a:spcPts val="1720"/>
              </a:spcBef>
              <a:spcAft>
                <a:spcPts val="0"/>
              </a:spcAft>
              <a:buClr>
                <a:schemeClr val="dk1"/>
              </a:buClr>
              <a:buSzPts val="8600"/>
              <a:buChar char="•"/>
              <a:defRPr sz="8600"/>
            </a:lvl3pPr>
            <a:lvl4pPr marL="1828800" lvl="3" indent="-717550" algn="l">
              <a:spcBef>
                <a:spcPts val="1540"/>
              </a:spcBef>
              <a:spcAft>
                <a:spcPts val="0"/>
              </a:spcAft>
              <a:buClr>
                <a:schemeClr val="dk1"/>
              </a:buClr>
              <a:buSzPts val="7700"/>
              <a:buChar char="–"/>
              <a:defRPr sz="7700"/>
            </a:lvl4pPr>
            <a:lvl5pPr marL="2286000" lvl="4" indent="-717550" algn="l">
              <a:spcBef>
                <a:spcPts val="1540"/>
              </a:spcBef>
              <a:spcAft>
                <a:spcPts val="0"/>
              </a:spcAft>
              <a:buClr>
                <a:schemeClr val="dk1"/>
              </a:buClr>
              <a:buSzPts val="7700"/>
              <a:buChar char="»"/>
              <a:defRPr sz="7700"/>
            </a:lvl5pPr>
            <a:lvl6pPr marL="2743200" lvl="5" indent="-717550" algn="l">
              <a:spcBef>
                <a:spcPts val="1540"/>
              </a:spcBef>
              <a:spcAft>
                <a:spcPts val="0"/>
              </a:spcAft>
              <a:buClr>
                <a:schemeClr val="dk1"/>
              </a:buClr>
              <a:buSzPts val="7700"/>
              <a:buChar char="•"/>
              <a:defRPr sz="7700"/>
            </a:lvl6pPr>
            <a:lvl7pPr marL="3200400" lvl="6" indent="-717550" algn="l">
              <a:spcBef>
                <a:spcPts val="1540"/>
              </a:spcBef>
              <a:spcAft>
                <a:spcPts val="0"/>
              </a:spcAft>
              <a:buClr>
                <a:schemeClr val="dk1"/>
              </a:buClr>
              <a:buSzPts val="7700"/>
              <a:buChar char="•"/>
              <a:defRPr sz="7700"/>
            </a:lvl7pPr>
            <a:lvl8pPr marL="3657600" lvl="7" indent="-717550" algn="l">
              <a:spcBef>
                <a:spcPts val="1540"/>
              </a:spcBef>
              <a:spcAft>
                <a:spcPts val="0"/>
              </a:spcAft>
              <a:buClr>
                <a:schemeClr val="dk1"/>
              </a:buClr>
              <a:buSzPts val="7700"/>
              <a:buChar char="•"/>
              <a:defRPr sz="7700"/>
            </a:lvl8pPr>
            <a:lvl9pPr marL="4114800" lvl="8" indent="-717550" algn="l">
              <a:spcBef>
                <a:spcPts val="1540"/>
              </a:spcBef>
              <a:spcAft>
                <a:spcPts val="0"/>
              </a:spcAft>
              <a:buClr>
                <a:schemeClr val="dk1"/>
              </a:buClr>
              <a:buSzPts val="7700"/>
              <a:buChar char="•"/>
              <a:defRPr sz="7700"/>
            </a:lvl9pPr>
          </a:lstStyle>
          <a:p>
            <a:endParaRPr/>
          </a:p>
        </p:txBody>
      </p:sp>
      <p:sp>
        <p:nvSpPr>
          <p:cNvPr id="46" name="Google Shape;46;p6"/>
          <p:cNvSpPr txBox="1">
            <a:spLocks noGrp="1"/>
          </p:cNvSpPr>
          <p:nvPr>
            <p:ph type="dt" idx="10"/>
          </p:nvPr>
        </p:nvSpPr>
        <p:spPr>
          <a:xfrm>
            <a:off x="2194560" y="30510481"/>
            <a:ext cx="10241280" cy="1752600"/>
          </a:xfrm>
          <a:prstGeom prst="rect">
            <a:avLst/>
          </a:prstGeom>
          <a:noFill/>
          <a:ln>
            <a:noFill/>
          </a:ln>
        </p:spPr>
        <p:txBody>
          <a:bodyPr spcFirstLastPara="1" wrap="square" lIns="438900" tIns="219450" rIns="438900" bIns="21945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14996159" y="30510481"/>
            <a:ext cx="13898880" cy="1752600"/>
          </a:xfrm>
          <a:prstGeom prst="rect">
            <a:avLst/>
          </a:prstGeom>
          <a:noFill/>
          <a:ln>
            <a:noFill/>
          </a:ln>
        </p:spPr>
        <p:txBody>
          <a:bodyPr spcFirstLastPara="1" wrap="square" lIns="438900" tIns="219450" rIns="438900" bIns="21945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31455359" y="30510481"/>
            <a:ext cx="10241280" cy="17526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2194560" y="1318262"/>
            <a:ext cx="39502081" cy="5486400"/>
          </a:xfrm>
          <a:prstGeom prst="rect">
            <a:avLst/>
          </a:prstGeom>
          <a:noFill/>
          <a:ln>
            <a:noFill/>
          </a:ln>
        </p:spPr>
        <p:txBody>
          <a:bodyPr spcFirstLastPara="1" wrap="square" lIns="438900" tIns="219450" rIns="438900" bIns="21945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2194560" y="30510481"/>
            <a:ext cx="10241280" cy="1752600"/>
          </a:xfrm>
          <a:prstGeom prst="rect">
            <a:avLst/>
          </a:prstGeom>
          <a:noFill/>
          <a:ln>
            <a:noFill/>
          </a:ln>
        </p:spPr>
        <p:txBody>
          <a:bodyPr spcFirstLastPara="1" wrap="square" lIns="438900" tIns="219450" rIns="438900" bIns="21945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14996159" y="30510481"/>
            <a:ext cx="13898880" cy="1752600"/>
          </a:xfrm>
          <a:prstGeom prst="rect">
            <a:avLst/>
          </a:prstGeom>
          <a:noFill/>
          <a:ln>
            <a:noFill/>
          </a:ln>
        </p:spPr>
        <p:txBody>
          <a:bodyPr spcFirstLastPara="1" wrap="square" lIns="438900" tIns="219450" rIns="438900" bIns="21945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31455359" y="30510481"/>
            <a:ext cx="10241280" cy="17526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2194560" y="30510481"/>
            <a:ext cx="10241280" cy="1752600"/>
          </a:xfrm>
          <a:prstGeom prst="rect">
            <a:avLst/>
          </a:prstGeom>
          <a:noFill/>
          <a:ln>
            <a:noFill/>
          </a:ln>
        </p:spPr>
        <p:txBody>
          <a:bodyPr spcFirstLastPara="1" wrap="square" lIns="438900" tIns="219450" rIns="438900" bIns="21945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14996159" y="30510481"/>
            <a:ext cx="13898880" cy="1752600"/>
          </a:xfrm>
          <a:prstGeom prst="rect">
            <a:avLst/>
          </a:prstGeom>
          <a:noFill/>
          <a:ln>
            <a:noFill/>
          </a:ln>
        </p:spPr>
        <p:txBody>
          <a:bodyPr spcFirstLastPara="1" wrap="square" lIns="438900" tIns="219450" rIns="438900" bIns="21945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31455359" y="30510481"/>
            <a:ext cx="10241280" cy="17526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2194563" y="1310640"/>
            <a:ext cx="14439903" cy="5577840"/>
          </a:xfrm>
          <a:prstGeom prst="rect">
            <a:avLst/>
          </a:prstGeom>
          <a:noFill/>
          <a:ln>
            <a:noFill/>
          </a:ln>
        </p:spPr>
        <p:txBody>
          <a:bodyPr spcFirstLastPara="1" wrap="square" lIns="438900" tIns="219450" rIns="438900" bIns="219450" anchor="b" anchorCtr="0"/>
          <a:lstStyle>
            <a:lvl1pPr lvl="0" algn="l">
              <a:spcBef>
                <a:spcPts val="0"/>
              </a:spcBef>
              <a:spcAft>
                <a:spcPts val="0"/>
              </a:spcAft>
              <a:buClr>
                <a:schemeClr val="dk1"/>
              </a:buClr>
              <a:buSzPts val="9600"/>
              <a:buFont typeface="Calibri"/>
              <a:buNone/>
              <a:defRPr sz="9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17160241" y="1310644"/>
            <a:ext cx="24536399" cy="28094942"/>
          </a:xfrm>
          <a:prstGeom prst="rect">
            <a:avLst/>
          </a:prstGeom>
          <a:noFill/>
          <a:ln>
            <a:noFill/>
          </a:ln>
        </p:spPr>
        <p:txBody>
          <a:bodyPr spcFirstLastPara="1" wrap="square" lIns="438900" tIns="219450" rIns="438900" bIns="219450" anchor="t" anchorCtr="0"/>
          <a:lstStyle>
            <a:lvl1pPr marL="457200" lvl="0" indent="-1206500" algn="l">
              <a:spcBef>
                <a:spcPts val="3080"/>
              </a:spcBef>
              <a:spcAft>
                <a:spcPts val="0"/>
              </a:spcAft>
              <a:buClr>
                <a:schemeClr val="dk1"/>
              </a:buClr>
              <a:buSzPts val="15400"/>
              <a:buChar char="•"/>
              <a:defRPr sz="15400"/>
            </a:lvl1pPr>
            <a:lvl2pPr marL="914400" lvl="1" indent="-1079500" algn="l">
              <a:spcBef>
                <a:spcPts val="2680"/>
              </a:spcBef>
              <a:spcAft>
                <a:spcPts val="0"/>
              </a:spcAft>
              <a:buClr>
                <a:schemeClr val="dk1"/>
              </a:buClr>
              <a:buSzPts val="13400"/>
              <a:buChar char="–"/>
              <a:defRPr sz="13400"/>
            </a:lvl2pPr>
            <a:lvl3pPr marL="1371600" lvl="2" indent="-958850" algn="l">
              <a:spcBef>
                <a:spcPts val="2300"/>
              </a:spcBef>
              <a:spcAft>
                <a:spcPts val="0"/>
              </a:spcAft>
              <a:buClr>
                <a:schemeClr val="dk1"/>
              </a:buClr>
              <a:buSzPts val="11500"/>
              <a:buChar char="•"/>
              <a:defRPr sz="11500"/>
            </a:lvl3pPr>
            <a:lvl4pPr marL="1828800" lvl="3" indent="-838200" algn="l">
              <a:spcBef>
                <a:spcPts val="1920"/>
              </a:spcBef>
              <a:spcAft>
                <a:spcPts val="0"/>
              </a:spcAft>
              <a:buClr>
                <a:schemeClr val="dk1"/>
              </a:buClr>
              <a:buSzPts val="9600"/>
              <a:buChar char="–"/>
              <a:defRPr sz="9600"/>
            </a:lvl4pPr>
            <a:lvl5pPr marL="2286000" lvl="4" indent="-838200" algn="l">
              <a:spcBef>
                <a:spcPts val="1920"/>
              </a:spcBef>
              <a:spcAft>
                <a:spcPts val="0"/>
              </a:spcAft>
              <a:buClr>
                <a:schemeClr val="dk1"/>
              </a:buClr>
              <a:buSzPts val="9600"/>
              <a:buChar char="»"/>
              <a:defRPr sz="9600"/>
            </a:lvl5pPr>
            <a:lvl6pPr marL="2743200" lvl="5" indent="-838200" algn="l">
              <a:spcBef>
                <a:spcPts val="1920"/>
              </a:spcBef>
              <a:spcAft>
                <a:spcPts val="0"/>
              </a:spcAft>
              <a:buClr>
                <a:schemeClr val="dk1"/>
              </a:buClr>
              <a:buSzPts val="9600"/>
              <a:buChar char="•"/>
              <a:defRPr sz="9600"/>
            </a:lvl6pPr>
            <a:lvl7pPr marL="3200400" lvl="6" indent="-838200" algn="l">
              <a:spcBef>
                <a:spcPts val="1920"/>
              </a:spcBef>
              <a:spcAft>
                <a:spcPts val="0"/>
              </a:spcAft>
              <a:buClr>
                <a:schemeClr val="dk1"/>
              </a:buClr>
              <a:buSzPts val="9600"/>
              <a:buChar char="•"/>
              <a:defRPr sz="9600"/>
            </a:lvl7pPr>
            <a:lvl8pPr marL="3657600" lvl="7" indent="-838200" algn="l">
              <a:spcBef>
                <a:spcPts val="1920"/>
              </a:spcBef>
              <a:spcAft>
                <a:spcPts val="0"/>
              </a:spcAft>
              <a:buClr>
                <a:schemeClr val="dk1"/>
              </a:buClr>
              <a:buSzPts val="9600"/>
              <a:buChar char="•"/>
              <a:defRPr sz="9600"/>
            </a:lvl8pPr>
            <a:lvl9pPr marL="4114800" lvl="8" indent="-838200" algn="l">
              <a:spcBef>
                <a:spcPts val="1920"/>
              </a:spcBef>
              <a:spcAft>
                <a:spcPts val="0"/>
              </a:spcAft>
              <a:buClr>
                <a:schemeClr val="dk1"/>
              </a:buClr>
              <a:buSzPts val="9600"/>
              <a:buChar char="•"/>
              <a:defRPr sz="9600"/>
            </a:lvl9pPr>
          </a:lstStyle>
          <a:p>
            <a:endParaRPr/>
          </a:p>
        </p:txBody>
      </p:sp>
      <p:sp>
        <p:nvSpPr>
          <p:cNvPr id="61" name="Google Shape;61;p9"/>
          <p:cNvSpPr txBox="1">
            <a:spLocks noGrp="1"/>
          </p:cNvSpPr>
          <p:nvPr>
            <p:ph type="body" idx="2"/>
          </p:nvPr>
        </p:nvSpPr>
        <p:spPr>
          <a:xfrm>
            <a:off x="2194563" y="6888484"/>
            <a:ext cx="14439903" cy="22517102"/>
          </a:xfrm>
          <a:prstGeom prst="rect">
            <a:avLst/>
          </a:prstGeom>
          <a:noFill/>
          <a:ln>
            <a:noFill/>
          </a:ln>
        </p:spPr>
        <p:txBody>
          <a:bodyPr spcFirstLastPara="1" wrap="square" lIns="438900" tIns="219450" rIns="438900" bIns="219450" anchor="t" anchorCtr="0"/>
          <a:lstStyle>
            <a:lvl1pPr marL="457200" lvl="0" indent="-228600" algn="l">
              <a:spcBef>
                <a:spcPts val="1340"/>
              </a:spcBef>
              <a:spcAft>
                <a:spcPts val="0"/>
              </a:spcAft>
              <a:buClr>
                <a:schemeClr val="dk1"/>
              </a:buClr>
              <a:buSzPts val="6700"/>
              <a:buNone/>
              <a:defRPr sz="6700"/>
            </a:lvl1pPr>
            <a:lvl2pPr marL="914400" lvl="1" indent="-228600" algn="l">
              <a:spcBef>
                <a:spcPts val="1160"/>
              </a:spcBef>
              <a:spcAft>
                <a:spcPts val="0"/>
              </a:spcAft>
              <a:buClr>
                <a:schemeClr val="dk1"/>
              </a:buClr>
              <a:buSzPts val="5800"/>
              <a:buNone/>
              <a:defRPr sz="5800"/>
            </a:lvl2pPr>
            <a:lvl3pPr marL="1371600" lvl="2" indent="-228600" algn="l">
              <a:spcBef>
                <a:spcPts val="960"/>
              </a:spcBef>
              <a:spcAft>
                <a:spcPts val="0"/>
              </a:spcAft>
              <a:buClr>
                <a:schemeClr val="dk1"/>
              </a:buClr>
              <a:buSzPts val="4800"/>
              <a:buNone/>
              <a:defRPr sz="4800"/>
            </a:lvl3pPr>
            <a:lvl4pPr marL="1828800" lvl="3" indent="-228600" algn="l">
              <a:spcBef>
                <a:spcPts val="860"/>
              </a:spcBef>
              <a:spcAft>
                <a:spcPts val="0"/>
              </a:spcAft>
              <a:buClr>
                <a:schemeClr val="dk1"/>
              </a:buClr>
              <a:buSzPts val="4300"/>
              <a:buNone/>
              <a:defRPr sz="4300"/>
            </a:lvl4pPr>
            <a:lvl5pPr marL="2286000" lvl="4" indent="-228600" algn="l">
              <a:spcBef>
                <a:spcPts val="860"/>
              </a:spcBef>
              <a:spcAft>
                <a:spcPts val="0"/>
              </a:spcAft>
              <a:buClr>
                <a:schemeClr val="dk1"/>
              </a:buClr>
              <a:buSzPts val="4300"/>
              <a:buNone/>
              <a:defRPr sz="4300"/>
            </a:lvl5pPr>
            <a:lvl6pPr marL="2743200" lvl="5" indent="-228600" algn="l">
              <a:spcBef>
                <a:spcPts val="860"/>
              </a:spcBef>
              <a:spcAft>
                <a:spcPts val="0"/>
              </a:spcAft>
              <a:buClr>
                <a:schemeClr val="dk1"/>
              </a:buClr>
              <a:buSzPts val="4300"/>
              <a:buNone/>
              <a:defRPr sz="4300"/>
            </a:lvl6pPr>
            <a:lvl7pPr marL="3200400" lvl="6" indent="-228600" algn="l">
              <a:spcBef>
                <a:spcPts val="860"/>
              </a:spcBef>
              <a:spcAft>
                <a:spcPts val="0"/>
              </a:spcAft>
              <a:buClr>
                <a:schemeClr val="dk1"/>
              </a:buClr>
              <a:buSzPts val="4300"/>
              <a:buNone/>
              <a:defRPr sz="4300"/>
            </a:lvl7pPr>
            <a:lvl8pPr marL="3657600" lvl="7" indent="-228600" algn="l">
              <a:spcBef>
                <a:spcPts val="860"/>
              </a:spcBef>
              <a:spcAft>
                <a:spcPts val="0"/>
              </a:spcAft>
              <a:buClr>
                <a:schemeClr val="dk1"/>
              </a:buClr>
              <a:buSzPts val="4300"/>
              <a:buNone/>
              <a:defRPr sz="4300"/>
            </a:lvl8pPr>
            <a:lvl9pPr marL="4114800" lvl="8" indent="-228600" algn="l">
              <a:spcBef>
                <a:spcPts val="860"/>
              </a:spcBef>
              <a:spcAft>
                <a:spcPts val="0"/>
              </a:spcAft>
              <a:buClr>
                <a:schemeClr val="dk1"/>
              </a:buClr>
              <a:buSzPts val="4300"/>
              <a:buNone/>
              <a:defRPr sz="4300"/>
            </a:lvl9pPr>
          </a:lstStyle>
          <a:p>
            <a:endParaRPr/>
          </a:p>
        </p:txBody>
      </p:sp>
      <p:sp>
        <p:nvSpPr>
          <p:cNvPr id="62" name="Google Shape;62;p9"/>
          <p:cNvSpPr txBox="1">
            <a:spLocks noGrp="1"/>
          </p:cNvSpPr>
          <p:nvPr>
            <p:ph type="dt" idx="10"/>
          </p:nvPr>
        </p:nvSpPr>
        <p:spPr>
          <a:xfrm>
            <a:off x="2194560" y="30510481"/>
            <a:ext cx="10241280" cy="1752600"/>
          </a:xfrm>
          <a:prstGeom prst="rect">
            <a:avLst/>
          </a:prstGeom>
          <a:noFill/>
          <a:ln>
            <a:noFill/>
          </a:ln>
        </p:spPr>
        <p:txBody>
          <a:bodyPr spcFirstLastPara="1" wrap="square" lIns="438900" tIns="219450" rIns="438900" bIns="21945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14996159" y="30510481"/>
            <a:ext cx="13898880" cy="1752600"/>
          </a:xfrm>
          <a:prstGeom prst="rect">
            <a:avLst/>
          </a:prstGeom>
          <a:noFill/>
          <a:ln>
            <a:noFill/>
          </a:ln>
        </p:spPr>
        <p:txBody>
          <a:bodyPr spcFirstLastPara="1" wrap="square" lIns="438900" tIns="219450" rIns="438900" bIns="21945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31455359" y="30510481"/>
            <a:ext cx="10241280" cy="17526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602983" y="23042881"/>
            <a:ext cx="26334721" cy="2720342"/>
          </a:xfrm>
          <a:prstGeom prst="rect">
            <a:avLst/>
          </a:prstGeom>
          <a:noFill/>
          <a:ln>
            <a:noFill/>
          </a:ln>
        </p:spPr>
        <p:txBody>
          <a:bodyPr spcFirstLastPara="1" wrap="square" lIns="438900" tIns="219450" rIns="438900" bIns="219450" anchor="b" anchorCtr="0"/>
          <a:lstStyle>
            <a:lvl1pPr lvl="0" algn="l">
              <a:spcBef>
                <a:spcPts val="0"/>
              </a:spcBef>
              <a:spcAft>
                <a:spcPts val="0"/>
              </a:spcAft>
              <a:buClr>
                <a:schemeClr val="dk1"/>
              </a:buClr>
              <a:buSzPts val="9600"/>
              <a:buFont typeface="Calibri"/>
              <a:buNone/>
              <a:defRPr sz="9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8602983" y="2941320"/>
            <a:ext cx="26334721" cy="19751040"/>
          </a:xfrm>
          <a:prstGeom prst="rect">
            <a:avLst/>
          </a:prstGeom>
          <a:noFill/>
          <a:ln>
            <a:noFill/>
          </a:ln>
        </p:spPr>
        <p:txBody>
          <a:bodyPr spcFirstLastPara="1" wrap="square" lIns="438900" tIns="219450" rIns="438900" bIns="219450" anchor="t" anchorCtr="0"/>
          <a:lstStyle>
            <a:lvl1pPr marR="0" lvl="0" algn="l" rtl="0">
              <a:spcBef>
                <a:spcPts val="3080"/>
              </a:spcBef>
              <a:spcAft>
                <a:spcPts val="0"/>
              </a:spcAft>
              <a:buClr>
                <a:schemeClr val="dk1"/>
              </a:buClr>
              <a:buSzPts val="15400"/>
              <a:buFont typeface="Arial"/>
              <a:buNone/>
              <a:defRPr sz="15400" b="0" i="0" u="none" strike="noStrike" cap="none">
                <a:solidFill>
                  <a:schemeClr val="dk1"/>
                </a:solidFill>
                <a:latin typeface="Calibri"/>
                <a:ea typeface="Calibri"/>
                <a:cs typeface="Calibri"/>
                <a:sym typeface="Calibri"/>
              </a:defRPr>
            </a:lvl1pPr>
            <a:lvl2pPr marR="0" lvl="1" algn="l" rtl="0">
              <a:spcBef>
                <a:spcPts val="2680"/>
              </a:spcBef>
              <a:spcAft>
                <a:spcPts val="0"/>
              </a:spcAft>
              <a:buClr>
                <a:schemeClr val="dk1"/>
              </a:buClr>
              <a:buSzPts val="13400"/>
              <a:buFont typeface="Arial"/>
              <a:buNone/>
              <a:defRPr sz="13400" b="0" i="0" u="none" strike="noStrike" cap="none">
                <a:solidFill>
                  <a:schemeClr val="dk1"/>
                </a:solidFill>
                <a:latin typeface="Calibri"/>
                <a:ea typeface="Calibri"/>
                <a:cs typeface="Calibri"/>
                <a:sym typeface="Calibri"/>
              </a:defRPr>
            </a:lvl2pPr>
            <a:lvl3pPr marR="0" lvl="2" algn="l" rtl="0">
              <a:spcBef>
                <a:spcPts val="2300"/>
              </a:spcBef>
              <a:spcAft>
                <a:spcPts val="0"/>
              </a:spcAft>
              <a:buClr>
                <a:schemeClr val="dk1"/>
              </a:buClr>
              <a:buSzPts val="11500"/>
              <a:buFont typeface="Arial"/>
              <a:buNone/>
              <a:defRPr sz="11500" b="0" i="0" u="none" strike="noStrike" cap="none">
                <a:solidFill>
                  <a:schemeClr val="dk1"/>
                </a:solidFill>
                <a:latin typeface="Calibri"/>
                <a:ea typeface="Calibri"/>
                <a:cs typeface="Calibri"/>
                <a:sym typeface="Calibri"/>
              </a:defRPr>
            </a:lvl3pPr>
            <a:lvl4pPr marR="0" lvl="3" algn="l" rtl="0">
              <a:spcBef>
                <a:spcPts val="192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4pPr>
            <a:lvl5pPr marR="0" lvl="4" algn="l" rtl="0">
              <a:spcBef>
                <a:spcPts val="192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5pPr>
            <a:lvl6pPr marR="0" lvl="5" algn="l" rtl="0">
              <a:spcBef>
                <a:spcPts val="192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6pPr>
            <a:lvl7pPr marR="0" lvl="6" algn="l" rtl="0">
              <a:spcBef>
                <a:spcPts val="192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7pPr>
            <a:lvl8pPr marR="0" lvl="7" algn="l" rtl="0">
              <a:spcBef>
                <a:spcPts val="192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8pPr>
            <a:lvl9pPr marR="0" lvl="8" algn="l" rtl="0">
              <a:spcBef>
                <a:spcPts val="192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602983" y="25763223"/>
            <a:ext cx="26334721" cy="3863338"/>
          </a:xfrm>
          <a:prstGeom prst="rect">
            <a:avLst/>
          </a:prstGeom>
          <a:noFill/>
          <a:ln>
            <a:noFill/>
          </a:ln>
        </p:spPr>
        <p:txBody>
          <a:bodyPr spcFirstLastPara="1" wrap="square" lIns="438900" tIns="219450" rIns="438900" bIns="219450" anchor="t" anchorCtr="0"/>
          <a:lstStyle>
            <a:lvl1pPr marL="457200" lvl="0" indent="-228600" algn="l">
              <a:spcBef>
                <a:spcPts val="1340"/>
              </a:spcBef>
              <a:spcAft>
                <a:spcPts val="0"/>
              </a:spcAft>
              <a:buClr>
                <a:schemeClr val="dk1"/>
              </a:buClr>
              <a:buSzPts val="6700"/>
              <a:buNone/>
              <a:defRPr sz="6700"/>
            </a:lvl1pPr>
            <a:lvl2pPr marL="914400" lvl="1" indent="-228600" algn="l">
              <a:spcBef>
                <a:spcPts val="1160"/>
              </a:spcBef>
              <a:spcAft>
                <a:spcPts val="0"/>
              </a:spcAft>
              <a:buClr>
                <a:schemeClr val="dk1"/>
              </a:buClr>
              <a:buSzPts val="5800"/>
              <a:buNone/>
              <a:defRPr sz="5800"/>
            </a:lvl2pPr>
            <a:lvl3pPr marL="1371600" lvl="2" indent="-228600" algn="l">
              <a:spcBef>
                <a:spcPts val="960"/>
              </a:spcBef>
              <a:spcAft>
                <a:spcPts val="0"/>
              </a:spcAft>
              <a:buClr>
                <a:schemeClr val="dk1"/>
              </a:buClr>
              <a:buSzPts val="4800"/>
              <a:buNone/>
              <a:defRPr sz="4800"/>
            </a:lvl3pPr>
            <a:lvl4pPr marL="1828800" lvl="3" indent="-228600" algn="l">
              <a:spcBef>
                <a:spcPts val="860"/>
              </a:spcBef>
              <a:spcAft>
                <a:spcPts val="0"/>
              </a:spcAft>
              <a:buClr>
                <a:schemeClr val="dk1"/>
              </a:buClr>
              <a:buSzPts val="4300"/>
              <a:buNone/>
              <a:defRPr sz="4300"/>
            </a:lvl4pPr>
            <a:lvl5pPr marL="2286000" lvl="4" indent="-228600" algn="l">
              <a:spcBef>
                <a:spcPts val="860"/>
              </a:spcBef>
              <a:spcAft>
                <a:spcPts val="0"/>
              </a:spcAft>
              <a:buClr>
                <a:schemeClr val="dk1"/>
              </a:buClr>
              <a:buSzPts val="4300"/>
              <a:buNone/>
              <a:defRPr sz="4300"/>
            </a:lvl5pPr>
            <a:lvl6pPr marL="2743200" lvl="5" indent="-228600" algn="l">
              <a:spcBef>
                <a:spcPts val="860"/>
              </a:spcBef>
              <a:spcAft>
                <a:spcPts val="0"/>
              </a:spcAft>
              <a:buClr>
                <a:schemeClr val="dk1"/>
              </a:buClr>
              <a:buSzPts val="4300"/>
              <a:buNone/>
              <a:defRPr sz="4300"/>
            </a:lvl6pPr>
            <a:lvl7pPr marL="3200400" lvl="6" indent="-228600" algn="l">
              <a:spcBef>
                <a:spcPts val="860"/>
              </a:spcBef>
              <a:spcAft>
                <a:spcPts val="0"/>
              </a:spcAft>
              <a:buClr>
                <a:schemeClr val="dk1"/>
              </a:buClr>
              <a:buSzPts val="4300"/>
              <a:buNone/>
              <a:defRPr sz="4300"/>
            </a:lvl7pPr>
            <a:lvl8pPr marL="3657600" lvl="7" indent="-228600" algn="l">
              <a:spcBef>
                <a:spcPts val="860"/>
              </a:spcBef>
              <a:spcAft>
                <a:spcPts val="0"/>
              </a:spcAft>
              <a:buClr>
                <a:schemeClr val="dk1"/>
              </a:buClr>
              <a:buSzPts val="4300"/>
              <a:buNone/>
              <a:defRPr sz="4300"/>
            </a:lvl8pPr>
            <a:lvl9pPr marL="4114800" lvl="8" indent="-228600" algn="l">
              <a:spcBef>
                <a:spcPts val="860"/>
              </a:spcBef>
              <a:spcAft>
                <a:spcPts val="0"/>
              </a:spcAft>
              <a:buClr>
                <a:schemeClr val="dk1"/>
              </a:buClr>
              <a:buSzPts val="4300"/>
              <a:buNone/>
              <a:defRPr sz="4300"/>
            </a:lvl9pPr>
          </a:lstStyle>
          <a:p>
            <a:endParaRPr/>
          </a:p>
        </p:txBody>
      </p:sp>
      <p:sp>
        <p:nvSpPr>
          <p:cNvPr id="69" name="Google Shape;69;p10"/>
          <p:cNvSpPr txBox="1">
            <a:spLocks noGrp="1"/>
          </p:cNvSpPr>
          <p:nvPr>
            <p:ph type="dt" idx="10"/>
          </p:nvPr>
        </p:nvSpPr>
        <p:spPr>
          <a:xfrm>
            <a:off x="2194560" y="30510481"/>
            <a:ext cx="10241280" cy="1752600"/>
          </a:xfrm>
          <a:prstGeom prst="rect">
            <a:avLst/>
          </a:prstGeom>
          <a:noFill/>
          <a:ln>
            <a:noFill/>
          </a:ln>
        </p:spPr>
        <p:txBody>
          <a:bodyPr spcFirstLastPara="1" wrap="square" lIns="438900" tIns="219450" rIns="438900" bIns="21945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14996159" y="30510481"/>
            <a:ext cx="13898880" cy="1752600"/>
          </a:xfrm>
          <a:prstGeom prst="rect">
            <a:avLst/>
          </a:prstGeom>
          <a:noFill/>
          <a:ln>
            <a:noFill/>
          </a:ln>
        </p:spPr>
        <p:txBody>
          <a:bodyPr spcFirstLastPara="1" wrap="square" lIns="438900" tIns="219450" rIns="438900" bIns="21945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31455359" y="30510481"/>
            <a:ext cx="10241280" cy="17526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2194560" y="1318262"/>
            <a:ext cx="39502081" cy="5486400"/>
          </a:xfrm>
          <a:prstGeom prst="rect">
            <a:avLst/>
          </a:prstGeom>
          <a:noFill/>
          <a:ln>
            <a:noFill/>
          </a:ln>
        </p:spPr>
        <p:txBody>
          <a:bodyPr spcFirstLastPara="1" wrap="square" lIns="438900" tIns="219450" rIns="438900" bIns="219450" anchor="ctr" anchorCtr="0"/>
          <a:lstStyle>
            <a:lvl1pPr marR="0" lvl="0" algn="ctr" rtl="0">
              <a:spcBef>
                <a:spcPts val="0"/>
              </a:spcBef>
              <a:spcAft>
                <a:spcPts val="0"/>
              </a:spcAft>
              <a:buClr>
                <a:schemeClr val="dk1"/>
              </a:buClr>
              <a:buSzPts val="21100"/>
              <a:buFont typeface="Calibri"/>
              <a:buNone/>
              <a:defRPr sz="211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2194560" y="7680964"/>
            <a:ext cx="39502081" cy="21724621"/>
          </a:xfrm>
          <a:prstGeom prst="rect">
            <a:avLst/>
          </a:prstGeom>
          <a:noFill/>
          <a:ln>
            <a:noFill/>
          </a:ln>
        </p:spPr>
        <p:txBody>
          <a:bodyPr spcFirstLastPara="1" wrap="square" lIns="438900" tIns="219450" rIns="438900" bIns="219450" anchor="t" anchorCtr="0"/>
          <a:lstStyle>
            <a:lvl1pPr marL="457200" marR="0" lvl="0" indent="-1206500" algn="l" rtl="0">
              <a:spcBef>
                <a:spcPts val="3080"/>
              </a:spcBef>
              <a:spcAft>
                <a:spcPts val="0"/>
              </a:spcAft>
              <a:buClr>
                <a:schemeClr val="dk1"/>
              </a:buClr>
              <a:buSzPts val="15400"/>
              <a:buFont typeface="Arial"/>
              <a:buChar char="•"/>
              <a:defRPr sz="15400" b="0" i="0" u="none" strike="noStrike" cap="none">
                <a:solidFill>
                  <a:schemeClr val="dk1"/>
                </a:solidFill>
                <a:latin typeface="Calibri"/>
                <a:ea typeface="Calibri"/>
                <a:cs typeface="Calibri"/>
                <a:sym typeface="Calibri"/>
              </a:defRPr>
            </a:lvl1pPr>
            <a:lvl2pPr marL="914400" marR="0" lvl="1" indent="-1079500" algn="l" rtl="0">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58850" algn="l" rtl="0">
              <a:spcBef>
                <a:spcPts val="2300"/>
              </a:spcBef>
              <a:spcAft>
                <a:spcPts val="0"/>
              </a:spcAft>
              <a:buClr>
                <a:schemeClr val="dk1"/>
              </a:buClr>
              <a:buSzPts val="11500"/>
              <a:buFont typeface="Arial"/>
              <a:buChar char="•"/>
              <a:defRPr sz="11500" b="0" i="0" u="none" strike="noStrike" cap="none">
                <a:solidFill>
                  <a:schemeClr val="dk1"/>
                </a:solidFill>
                <a:latin typeface="Calibri"/>
                <a:ea typeface="Calibri"/>
                <a:cs typeface="Calibri"/>
                <a:sym typeface="Calibri"/>
              </a:defRPr>
            </a:lvl3pPr>
            <a:lvl4pPr marL="1828800" marR="0" lvl="3"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4pPr>
            <a:lvl5pPr marL="2286000" marR="0" lvl="4"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5pPr>
            <a:lvl6pPr marL="2743200" marR="0" lvl="5"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6pPr>
            <a:lvl7pPr marL="3200400" marR="0" lvl="6"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7pPr>
            <a:lvl8pPr marL="3657600" marR="0" lvl="7"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8pPr>
            <a:lvl9pPr marL="4114800" marR="0" lvl="8"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2194560" y="30510481"/>
            <a:ext cx="10241280" cy="1752600"/>
          </a:xfrm>
          <a:prstGeom prst="rect">
            <a:avLst/>
          </a:prstGeom>
          <a:noFill/>
          <a:ln>
            <a:noFill/>
          </a:ln>
        </p:spPr>
        <p:txBody>
          <a:bodyPr spcFirstLastPara="1" wrap="square" lIns="438900" tIns="219450" rIns="438900" bIns="219450" anchor="ctr" anchorCtr="0"/>
          <a:lstStyle>
            <a:lvl1pPr marR="0" lvl="0" algn="l" rtl="0">
              <a:spcBef>
                <a:spcPts val="0"/>
              </a:spcBef>
              <a:spcAft>
                <a:spcPts val="0"/>
              </a:spcAft>
              <a:buSzPts val="1400"/>
              <a:buNone/>
              <a:defRPr sz="5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14996159" y="30510481"/>
            <a:ext cx="13898880" cy="1752600"/>
          </a:xfrm>
          <a:prstGeom prst="rect">
            <a:avLst/>
          </a:prstGeom>
          <a:noFill/>
          <a:ln>
            <a:noFill/>
          </a:ln>
        </p:spPr>
        <p:txBody>
          <a:bodyPr spcFirstLastPara="1" wrap="square" lIns="438900" tIns="219450" rIns="438900" bIns="219450" anchor="ctr" anchorCtr="0"/>
          <a:lstStyle>
            <a:lvl1pPr marR="0" lvl="0" algn="ctr" rtl="0">
              <a:spcBef>
                <a:spcPts val="0"/>
              </a:spcBef>
              <a:spcAft>
                <a:spcPts val="0"/>
              </a:spcAft>
              <a:buSzPts val="1400"/>
              <a:buNone/>
              <a:defRPr sz="5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31455359" y="30510481"/>
            <a:ext cx="10241280" cy="1752600"/>
          </a:xfrm>
          <a:prstGeom prst="rect">
            <a:avLst/>
          </a:prstGeom>
          <a:noFill/>
          <a:ln>
            <a:noFill/>
          </a:ln>
        </p:spPr>
        <p:txBody>
          <a:bodyPr spcFirstLastPara="1" wrap="square" lIns="438900" tIns="219450" rIns="438900" bIns="219450" anchor="ctr" anchorCtr="0">
            <a:noAutofit/>
          </a:bodyPr>
          <a:lstStyle>
            <a:lvl1pPr marL="0" marR="0" lvl="0" indent="0" algn="r" rtl="0">
              <a:spcBef>
                <a:spcPts val="0"/>
              </a:spcBef>
              <a:buNone/>
              <a:defRPr sz="5800" b="0" i="0" u="none" strike="noStrike" cap="none">
                <a:solidFill>
                  <a:srgbClr val="888888"/>
                </a:solidFill>
                <a:latin typeface="Calibri"/>
                <a:ea typeface="Calibri"/>
                <a:cs typeface="Calibri"/>
                <a:sym typeface="Calibri"/>
              </a:defRPr>
            </a:lvl1pPr>
            <a:lvl2pPr marL="0" marR="0" lvl="1" indent="0" algn="r" rtl="0">
              <a:spcBef>
                <a:spcPts val="0"/>
              </a:spcBef>
              <a:buNone/>
              <a:defRPr sz="5800" b="0" i="0" u="none" strike="noStrike" cap="none">
                <a:solidFill>
                  <a:srgbClr val="888888"/>
                </a:solidFill>
                <a:latin typeface="Calibri"/>
                <a:ea typeface="Calibri"/>
                <a:cs typeface="Calibri"/>
                <a:sym typeface="Calibri"/>
              </a:defRPr>
            </a:lvl2pPr>
            <a:lvl3pPr marL="0" marR="0" lvl="2" indent="0" algn="r" rtl="0">
              <a:spcBef>
                <a:spcPts val="0"/>
              </a:spcBef>
              <a:buNone/>
              <a:defRPr sz="5800" b="0" i="0" u="none" strike="noStrike" cap="none">
                <a:solidFill>
                  <a:srgbClr val="888888"/>
                </a:solidFill>
                <a:latin typeface="Calibri"/>
                <a:ea typeface="Calibri"/>
                <a:cs typeface="Calibri"/>
                <a:sym typeface="Calibri"/>
              </a:defRPr>
            </a:lvl3pPr>
            <a:lvl4pPr marL="0" marR="0" lvl="3" indent="0" algn="r" rtl="0">
              <a:spcBef>
                <a:spcPts val="0"/>
              </a:spcBef>
              <a:buNone/>
              <a:defRPr sz="5800" b="0" i="0" u="none" strike="noStrike" cap="none">
                <a:solidFill>
                  <a:srgbClr val="888888"/>
                </a:solidFill>
                <a:latin typeface="Calibri"/>
                <a:ea typeface="Calibri"/>
                <a:cs typeface="Calibri"/>
                <a:sym typeface="Calibri"/>
              </a:defRPr>
            </a:lvl4pPr>
            <a:lvl5pPr marL="0" marR="0" lvl="4" indent="0" algn="r" rtl="0">
              <a:spcBef>
                <a:spcPts val="0"/>
              </a:spcBef>
              <a:buNone/>
              <a:defRPr sz="5800" b="0" i="0" u="none" strike="noStrike" cap="none">
                <a:solidFill>
                  <a:srgbClr val="888888"/>
                </a:solidFill>
                <a:latin typeface="Calibri"/>
                <a:ea typeface="Calibri"/>
                <a:cs typeface="Calibri"/>
                <a:sym typeface="Calibri"/>
              </a:defRPr>
            </a:lvl5pPr>
            <a:lvl6pPr marL="0" marR="0" lvl="5" indent="0" algn="r" rtl="0">
              <a:spcBef>
                <a:spcPts val="0"/>
              </a:spcBef>
              <a:buNone/>
              <a:defRPr sz="5800" b="0" i="0" u="none" strike="noStrike" cap="none">
                <a:solidFill>
                  <a:srgbClr val="888888"/>
                </a:solidFill>
                <a:latin typeface="Calibri"/>
                <a:ea typeface="Calibri"/>
                <a:cs typeface="Calibri"/>
                <a:sym typeface="Calibri"/>
              </a:defRPr>
            </a:lvl6pPr>
            <a:lvl7pPr marL="0" marR="0" lvl="6" indent="0" algn="r" rtl="0">
              <a:spcBef>
                <a:spcPts val="0"/>
              </a:spcBef>
              <a:buNone/>
              <a:defRPr sz="5800" b="0" i="0" u="none" strike="noStrike" cap="none">
                <a:solidFill>
                  <a:srgbClr val="888888"/>
                </a:solidFill>
                <a:latin typeface="Calibri"/>
                <a:ea typeface="Calibri"/>
                <a:cs typeface="Calibri"/>
                <a:sym typeface="Calibri"/>
              </a:defRPr>
            </a:lvl7pPr>
            <a:lvl8pPr marL="0" marR="0" lvl="7" indent="0" algn="r" rtl="0">
              <a:spcBef>
                <a:spcPts val="0"/>
              </a:spcBef>
              <a:buNone/>
              <a:defRPr sz="5800" b="0" i="0" u="none" strike="noStrike" cap="none">
                <a:solidFill>
                  <a:srgbClr val="888888"/>
                </a:solidFill>
                <a:latin typeface="Calibri"/>
                <a:ea typeface="Calibri"/>
                <a:cs typeface="Calibri"/>
                <a:sym typeface="Calibri"/>
              </a:defRPr>
            </a:lvl8pPr>
            <a:lvl9pPr marL="0" marR="0" lvl="8" indent="0" algn="r" rtl="0">
              <a:spcBef>
                <a:spcPts val="0"/>
              </a:spcBef>
              <a:buNone/>
              <a:defRPr sz="5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4.sv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31.png"/><Relationship Id="rId15" Type="http://schemas.openxmlformats.org/officeDocument/2006/relationships/image" Target="../media/image11.png"/><Relationship Id="rId10" Type="http://schemas.openxmlformats.org/officeDocument/2006/relationships/image" Target="../media/image6.svg"/><Relationship Id="rId19"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0.tiff"/><Relationship Id="rId2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F4F8"/>
        </a:solidFill>
        <a:effectLst/>
      </p:bgPr>
    </p:bg>
    <p:spTree>
      <p:nvGrpSpPr>
        <p:cNvPr id="1" name="Shape 88"/>
        <p:cNvGrpSpPr/>
        <p:nvPr/>
      </p:nvGrpSpPr>
      <p:grpSpPr>
        <a:xfrm>
          <a:off x="0" y="0"/>
          <a:ext cx="0" cy="0"/>
          <a:chOff x="0" y="0"/>
          <a:chExt cx="0" cy="0"/>
        </a:xfrm>
      </p:grpSpPr>
      <p:sp>
        <p:nvSpPr>
          <p:cNvPr id="89" name="Google Shape;89;p13"/>
          <p:cNvSpPr txBox="1"/>
          <p:nvPr/>
        </p:nvSpPr>
        <p:spPr>
          <a:xfrm>
            <a:off x="10935212" y="12980401"/>
            <a:ext cx="21968893" cy="1366528"/>
          </a:xfrm>
          <a:prstGeom prst="rect">
            <a:avLst/>
          </a:prstGeom>
          <a:solidFill>
            <a:srgbClr val="7F7F7F"/>
          </a:solidFill>
          <a:ln>
            <a:noFill/>
          </a:ln>
        </p:spPr>
        <p:txBody>
          <a:bodyPr spcFirstLastPara="1" wrap="square" lIns="438900" tIns="219450" rIns="438900" bIns="219450" anchor="t" anchorCtr="0">
            <a:noAutofit/>
          </a:bodyPr>
          <a:lstStyle/>
          <a:p>
            <a:pPr marL="0" marR="0" lvl="0" indent="0" algn="ctr" rtl="0">
              <a:spcBef>
                <a:spcPts val="0"/>
              </a:spcBef>
              <a:spcAft>
                <a:spcPts val="0"/>
              </a:spcAft>
              <a:buNone/>
            </a:pPr>
            <a:r>
              <a:rPr lang="en-US" sz="6000" b="1" dirty="0">
                <a:solidFill>
                  <a:srgbClr val="FFFFFF"/>
                </a:solidFill>
                <a:latin typeface="Balthazar"/>
                <a:ea typeface="Balthazar"/>
                <a:cs typeface="Balthazar"/>
                <a:sym typeface="Balthazar"/>
              </a:rPr>
              <a:t>Phase 2: Encoding data</a:t>
            </a:r>
            <a:endParaRPr sz="8000" b="1" i="0" u="none" strike="noStrike" cap="none" dirty="0">
              <a:solidFill>
                <a:srgbClr val="FFFFFF"/>
              </a:solidFill>
              <a:latin typeface="Balthazar"/>
              <a:ea typeface="Balthazar"/>
              <a:cs typeface="Balthazar"/>
              <a:sym typeface="Balthazar"/>
            </a:endParaRPr>
          </a:p>
        </p:txBody>
      </p:sp>
      <p:sp>
        <p:nvSpPr>
          <p:cNvPr id="90" name="Google Shape;90;p13"/>
          <p:cNvSpPr txBox="1"/>
          <p:nvPr/>
        </p:nvSpPr>
        <p:spPr>
          <a:xfrm>
            <a:off x="32916791" y="20686180"/>
            <a:ext cx="11011200" cy="1366500"/>
          </a:xfrm>
          <a:prstGeom prst="rect">
            <a:avLst/>
          </a:prstGeom>
          <a:solidFill>
            <a:srgbClr val="7F7F7F"/>
          </a:solidFill>
          <a:ln>
            <a:noFill/>
          </a:ln>
        </p:spPr>
        <p:txBody>
          <a:bodyPr spcFirstLastPara="1" wrap="square" lIns="438900" tIns="219450" rIns="438900" bIns="219450" anchor="t" anchorCtr="0">
            <a:noAutofit/>
          </a:bodyPr>
          <a:lstStyle/>
          <a:p>
            <a:pPr marL="0" marR="0" lvl="0" indent="0" algn="ctr" rtl="0">
              <a:spcBef>
                <a:spcPts val="0"/>
              </a:spcBef>
              <a:spcAft>
                <a:spcPts val="0"/>
              </a:spcAft>
              <a:buNone/>
            </a:pPr>
            <a:r>
              <a:rPr lang="en-US" sz="6000" b="1" i="0" u="none" strike="noStrike" cap="none">
                <a:solidFill>
                  <a:srgbClr val="FFFFFF"/>
                </a:solidFill>
                <a:latin typeface="Balthazar"/>
                <a:ea typeface="Balthazar"/>
                <a:cs typeface="Balthazar"/>
                <a:sym typeface="Balthazar"/>
              </a:rPr>
              <a:t>Conclusion</a:t>
            </a:r>
            <a:endParaRPr/>
          </a:p>
        </p:txBody>
      </p:sp>
      <p:cxnSp>
        <p:nvCxnSpPr>
          <p:cNvPr id="91" name="Google Shape;91;p13"/>
          <p:cNvCxnSpPr/>
          <p:nvPr/>
        </p:nvCxnSpPr>
        <p:spPr>
          <a:xfrm>
            <a:off x="10935212" y="-32583"/>
            <a:ext cx="0" cy="32918401"/>
          </a:xfrm>
          <a:prstGeom prst="straightConnector1">
            <a:avLst/>
          </a:prstGeom>
          <a:noFill/>
          <a:ln w="9525" cap="flat" cmpd="sng">
            <a:solidFill>
              <a:srgbClr val="4A7DBA"/>
            </a:solidFill>
            <a:prstDash val="solid"/>
            <a:round/>
            <a:headEnd type="none" w="sm" len="sm"/>
            <a:tailEnd type="none" w="sm" len="sm"/>
          </a:ln>
        </p:spPr>
      </p:cxnSp>
      <p:sp>
        <p:nvSpPr>
          <p:cNvPr id="92" name="Google Shape;92;p13"/>
          <p:cNvSpPr txBox="1"/>
          <p:nvPr/>
        </p:nvSpPr>
        <p:spPr>
          <a:xfrm>
            <a:off x="-51919" y="0"/>
            <a:ext cx="11024719" cy="1366528"/>
          </a:xfrm>
          <a:prstGeom prst="rect">
            <a:avLst/>
          </a:prstGeom>
          <a:solidFill>
            <a:srgbClr val="7F7F7F"/>
          </a:solidFill>
          <a:ln>
            <a:noFill/>
          </a:ln>
        </p:spPr>
        <p:txBody>
          <a:bodyPr spcFirstLastPara="1" wrap="square" lIns="438900" tIns="219450" rIns="438900" bIns="219450" anchor="t" anchorCtr="0">
            <a:noAutofit/>
          </a:bodyPr>
          <a:lstStyle/>
          <a:p>
            <a:pPr marL="0" marR="0" lvl="0" indent="0" algn="ctr" rtl="0">
              <a:spcBef>
                <a:spcPts val="0"/>
              </a:spcBef>
              <a:spcAft>
                <a:spcPts val="0"/>
              </a:spcAft>
              <a:buNone/>
            </a:pPr>
            <a:r>
              <a:rPr lang="en-US" sz="6000" b="1" i="0" u="none" strike="noStrike" cap="none" dirty="0">
                <a:solidFill>
                  <a:schemeClr val="lt1"/>
                </a:solidFill>
                <a:latin typeface="Balthazar"/>
                <a:ea typeface="Balthazar"/>
                <a:cs typeface="Balthazar"/>
                <a:sym typeface="Balthazar"/>
              </a:rPr>
              <a:t>Purpose</a:t>
            </a:r>
            <a:endParaRPr b="1" dirty="0"/>
          </a:p>
        </p:txBody>
      </p:sp>
      <p:sp>
        <p:nvSpPr>
          <p:cNvPr id="93" name="Google Shape;93;p13"/>
          <p:cNvSpPr txBox="1"/>
          <p:nvPr/>
        </p:nvSpPr>
        <p:spPr>
          <a:xfrm>
            <a:off x="0" y="7125141"/>
            <a:ext cx="10972800" cy="1366528"/>
          </a:xfrm>
          <a:prstGeom prst="rect">
            <a:avLst/>
          </a:prstGeom>
          <a:solidFill>
            <a:srgbClr val="7F7F7F"/>
          </a:solidFill>
          <a:ln>
            <a:noFill/>
          </a:ln>
        </p:spPr>
        <p:txBody>
          <a:bodyPr spcFirstLastPara="1" wrap="square" lIns="438900" tIns="219450" rIns="438900" bIns="219450" anchor="t" anchorCtr="0">
            <a:noAutofit/>
          </a:bodyPr>
          <a:lstStyle/>
          <a:p>
            <a:pPr marL="0" marR="0" lvl="0" indent="0" algn="ctr" rtl="0">
              <a:spcBef>
                <a:spcPts val="0"/>
              </a:spcBef>
              <a:spcAft>
                <a:spcPts val="0"/>
              </a:spcAft>
              <a:buNone/>
            </a:pPr>
            <a:r>
              <a:rPr lang="en-US" sz="6000" b="1" i="0" u="none" strike="noStrike" cap="none">
                <a:solidFill>
                  <a:srgbClr val="FFFFFF"/>
                </a:solidFill>
                <a:latin typeface="Balthazar"/>
                <a:ea typeface="Balthazar"/>
                <a:cs typeface="Balthazar"/>
                <a:sym typeface="Balthazar"/>
              </a:rPr>
              <a:t>Background</a:t>
            </a:r>
            <a:endParaRPr sz="8000" b="1" i="0" u="none" strike="noStrike" cap="none">
              <a:solidFill>
                <a:srgbClr val="FFFFFF"/>
              </a:solidFill>
              <a:latin typeface="Balthazar"/>
              <a:ea typeface="Balthazar"/>
              <a:cs typeface="Balthazar"/>
              <a:sym typeface="Balthazar"/>
            </a:endParaRPr>
          </a:p>
        </p:txBody>
      </p:sp>
      <p:sp>
        <p:nvSpPr>
          <p:cNvPr id="95" name="Google Shape;95;p13"/>
          <p:cNvSpPr txBox="1"/>
          <p:nvPr/>
        </p:nvSpPr>
        <p:spPr>
          <a:xfrm>
            <a:off x="32941691" y="-1"/>
            <a:ext cx="11009376" cy="1366528"/>
          </a:xfrm>
          <a:prstGeom prst="rect">
            <a:avLst/>
          </a:prstGeom>
          <a:solidFill>
            <a:srgbClr val="7F7F7F"/>
          </a:solidFill>
          <a:ln>
            <a:noFill/>
          </a:ln>
        </p:spPr>
        <p:txBody>
          <a:bodyPr spcFirstLastPara="1" wrap="square" lIns="438900" tIns="219450" rIns="438900" bIns="219450" anchor="t" anchorCtr="0">
            <a:noAutofit/>
          </a:bodyPr>
          <a:lstStyle/>
          <a:p>
            <a:pPr marL="0" marR="0" lvl="0" indent="0" algn="ctr" rtl="0">
              <a:spcBef>
                <a:spcPts val="0"/>
              </a:spcBef>
              <a:spcAft>
                <a:spcPts val="0"/>
              </a:spcAft>
              <a:buNone/>
            </a:pPr>
            <a:r>
              <a:rPr lang="en-US" sz="6000" b="1" i="0" u="none" strike="noStrike" cap="none">
                <a:solidFill>
                  <a:srgbClr val="FFFFFF"/>
                </a:solidFill>
                <a:latin typeface="Balthazar"/>
                <a:ea typeface="Balthazar"/>
                <a:cs typeface="Balthazar"/>
                <a:sym typeface="Balthazar"/>
              </a:rPr>
              <a:t>Data/Results</a:t>
            </a:r>
            <a:endParaRPr sz="8000" b="1" i="0" u="none" strike="noStrike" cap="none">
              <a:solidFill>
                <a:srgbClr val="FFFFFF"/>
              </a:solidFill>
              <a:latin typeface="Balthazar"/>
              <a:ea typeface="Balthazar"/>
              <a:cs typeface="Balthazar"/>
              <a:sym typeface="Balthazar"/>
            </a:endParaRPr>
          </a:p>
        </p:txBody>
      </p:sp>
      <p:cxnSp>
        <p:nvCxnSpPr>
          <p:cNvPr id="96" name="Google Shape;96;p13"/>
          <p:cNvCxnSpPr/>
          <p:nvPr/>
        </p:nvCxnSpPr>
        <p:spPr>
          <a:xfrm>
            <a:off x="32916544" y="67790"/>
            <a:ext cx="0" cy="32918401"/>
          </a:xfrm>
          <a:prstGeom prst="straightConnector1">
            <a:avLst/>
          </a:prstGeom>
          <a:noFill/>
          <a:ln w="9525" cap="flat" cmpd="sng">
            <a:solidFill>
              <a:srgbClr val="4A7DBA"/>
            </a:solidFill>
            <a:prstDash val="solid"/>
            <a:round/>
            <a:headEnd type="none" w="sm" len="sm"/>
            <a:tailEnd type="none" w="sm" len="sm"/>
          </a:ln>
        </p:spPr>
      </p:cxnSp>
      <p:sp>
        <p:nvSpPr>
          <p:cNvPr id="97" name="Google Shape;97;p13"/>
          <p:cNvSpPr txBox="1"/>
          <p:nvPr/>
        </p:nvSpPr>
        <p:spPr>
          <a:xfrm>
            <a:off x="10972800" y="4172344"/>
            <a:ext cx="21945600" cy="1366528"/>
          </a:xfrm>
          <a:prstGeom prst="rect">
            <a:avLst/>
          </a:prstGeom>
          <a:solidFill>
            <a:srgbClr val="7F7F7F"/>
          </a:solidFill>
          <a:ln>
            <a:noFill/>
          </a:ln>
        </p:spPr>
        <p:txBody>
          <a:bodyPr spcFirstLastPara="1" wrap="square" lIns="438900" tIns="219450" rIns="438900" bIns="219450" anchor="t" anchorCtr="0">
            <a:noAutofit/>
          </a:bodyPr>
          <a:lstStyle/>
          <a:p>
            <a:pPr marL="0" marR="0" lvl="0" indent="0" algn="ctr" rtl="0">
              <a:spcBef>
                <a:spcPts val="0"/>
              </a:spcBef>
              <a:spcAft>
                <a:spcPts val="0"/>
              </a:spcAft>
              <a:buNone/>
            </a:pPr>
            <a:r>
              <a:rPr lang="en-US" sz="6000" b="1" dirty="0">
                <a:solidFill>
                  <a:srgbClr val="FFFFFF"/>
                </a:solidFill>
                <a:latin typeface="Balthazar"/>
                <a:ea typeface="Balthazar"/>
                <a:cs typeface="Balthazar"/>
                <a:sym typeface="Balthazar"/>
              </a:rPr>
              <a:t>Phase 1: Training a generative adversarial network (GAN)</a:t>
            </a:r>
            <a:endParaRPr sz="8000" b="1" i="0" u="none" strike="noStrike" cap="none" dirty="0">
              <a:solidFill>
                <a:srgbClr val="FFFFFF"/>
              </a:solidFill>
              <a:latin typeface="Balthazar"/>
              <a:ea typeface="Balthazar"/>
              <a:cs typeface="Balthazar"/>
              <a:sym typeface="Balthazar"/>
            </a:endParaRPr>
          </a:p>
        </p:txBody>
      </p:sp>
      <p:sp>
        <p:nvSpPr>
          <p:cNvPr id="98" name="Google Shape;98;p13"/>
          <p:cNvSpPr txBox="1"/>
          <p:nvPr/>
        </p:nvSpPr>
        <p:spPr>
          <a:xfrm>
            <a:off x="10960730" y="22173320"/>
            <a:ext cx="21968893" cy="1366528"/>
          </a:xfrm>
          <a:prstGeom prst="rect">
            <a:avLst/>
          </a:prstGeom>
          <a:solidFill>
            <a:srgbClr val="7F7F7F"/>
          </a:solidFill>
          <a:ln>
            <a:noFill/>
          </a:ln>
        </p:spPr>
        <p:txBody>
          <a:bodyPr spcFirstLastPara="1" wrap="square" lIns="438900" tIns="219450" rIns="438900" bIns="219450" anchor="t" anchorCtr="0">
            <a:noAutofit/>
          </a:bodyPr>
          <a:lstStyle/>
          <a:p>
            <a:pPr marL="0" marR="0" lvl="0" indent="0" algn="ctr" rtl="0">
              <a:spcBef>
                <a:spcPts val="0"/>
              </a:spcBef>
              <a:spcAft>
                <a:spcPts val="0"/>
              </a:spcAft>
              <a:buNone/>
            </a:pPr>
            <a:r>
              <a:rPr lang="en-US" sz="6000" b="1" dirty="0">
                <a:solidFill>
                  <a:srgbClr val="FFFFFF"/>
                </a:solidFill>
                <a:latin typeface="Balthazar"/>
                <a:ea typeface="Balthazar"/>
                <a:cs typeface="Balthazar"/>
                <a:sym typeface="Balthazar"/>
              </a:rPr>
              <a:t>Phase 3: Training a recurrent neural network (RNN)</a:t>
            </a:r>
            <a:endParaRPr sz="8000" b="1" i="0" u="none" strike="noStrike" cap="none" dirty="0">
              <a:solidFill>
                <a:srgbClr val="FFFFFF"/>
              </a:solidFill>
              <a:latin typeface="Balthazar"/>
              <a:ea typeface="Balthazar"/>
              <a:cs typeface="Balthazar"/>
              <a:sym typeface="Balthazar"/>
            </a:endParaRPr>
          </a:p>
        </p:txBody>
      </p:sp>
      <p:sp>
        <p:nvSpPr>
          <p:cNvPr id="99" name="Google Shape;99;p13"/>
          <p:cNvSpPr txBox="1"/>
          <p:nvPr/>
        </p:nvSpPr>
        <p:spPr>
          <a:xfrm>
            <a:off x="11846790" y="852942"/>
            <a:ext cx="20191124" cy="304698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0" dirty="0">
                <a:solidFill>
                  <a:schemeClr val="dk1"/>
                </a:solidFill>
                <a:latin typeface="Futura" panose="020B0602020204020303" pitchFamily="34" charset="-79"/>
                <a:ea typeface="Geneva" panose="020B0503030404040204" pitchFamily="34" charset="0"/>
                <a:cs typeface="Futura" panose="020B0602020204020303" pitchFamily="34" charset="-79"/>
                <a:sym typeface="Bree Serif"/>
              </a:rPr>
              <a:t>Synthesizing realistic audio using generative adversarial networks</a:t>
            </a:r>
            <a:endParaRPr sz="8000" dirty="0">
              <a:latin typeface="Futura" panose="020B0602020204020303" pitchFamily="34" charset="-79"/>
              <a:ea typeface="Geneva" panose="020B0503030404040204" pitchFamily="34" charset="0"/>
              <a:cs typeface="Futura" panose="020B0602020204020303" pitchFamily="34" charset="-79"/>
              <a:sym typeface="Bree Serif"/>
            </a:endParaRPr>
          </a:p>
        </p:txBody>
      </p:sp>
      <p:sp>
        <p:nvSpPr>
          <p:cNvPr id="100" name="Google Shape;100;p13"/>
          <p:cNvSpPr txBox="1"/>
          <p:nvPr/>
        </p:nvSpPr>
        <p:spPr>
          <a:xfrm>
            <a:off x="680995" y="1791689"/>
            <a:ext cx="9558889" cy="5439300"/>
          </a:xfrm>
          <a:prstGeom prst="rect">
            <a:avLst/>
          </a:prstGeom>
          <a:noFill/>
          <a:ln>
            <a:noFill/>
          </a:ln>
        </p:spPr>
        <p:txBody>
          <a:bodyPr spcFirstLastPara="1" wrap="square" lIns="91425" tIns="45700" rIns="91425" bIns="45700" anchor="t" anchorCtr="0">
            <a:noAutofit/>
          </a:bodyPr>
          <a:lstStyle/>
          <a:p>
            <a:pPr marL="38100" marR="0" lvl="0" algn="l" rtl="0">
              <a:spcBef>
                <a:spcPts val="0"/>
              </a:spcBef>
              <a:spcAft>
                <a:spcPts val="0"/>
              </a:spcAft>
              <a:buSzPts val="3000"/>
            </a:pPr>
            <a:r>
              <a:rPr lang="en-US" sz="3000" dirty="0">
                <a:latin typeface="Calibri"/>
                <a:ea typeface="Calibri"/>
                <a:cs typeface="Calibri"/>
                <a:sym typeface="Calibri"/>
              </a:rPr>
              <a:t>Machine learning has successfully been applied in many fields, such as image classification, speech recognition, etc., but it has been lagging in application in the arts. This research aims to use novel machine learning techniques to synthesize music in the form of raw audio.</a:t>
            </a:r>
          </a:p>
        </p:txBody>
      </p:sp>
      <p:sp>
        <p:nvSpPr>
          <p:cNvPr id="101" name="Google Shape;101;p13"/>
          <p:cNvSpPr txBox="1"/>
          <p:nvPr/>
        </p:nvSpPr>
        <p:spPr>
          <a:xfrm>
            <a:off x="657319" y="8956501"/>
            <a:ext cx="9620575" cy="13187700"/>
          </a:xfrm>
          <a:prstGeom prst="rect">
            <a:avLst/>
          </a:prstGeom>
          <a:noFill/>
          <a:ln>
            <a:noFill/>
          </a:ln>
        </p:spPr>
        <p:txBody>
          <a:bodyPr spcFirstLastPara="1" wrap="square" lIns="91425" tIns="45700" rIns="91425" bIns="45700" anchor="t" anchorCtr="0">
            <a:noAutofit/>
          </a:bodyPr>
          <a:lstStyle/>
          <a:p>
            <a:pPr marL="0" marR="0" lvl="0" indent="0" algn="ctr" rtl="0">
              <a:lnSpc>
                <a:spcPct val="107000"/>
              </a:lnSpc>
              <a:spcBef>
                <a:spcPts val="0"/>
              </a:spcBef>
              <a:spcAft>
                <a:spcPts val="0"/>
              </a:spcAft>
              <a:buNone/>
            </a:pPr>
            <a:r>
              <a:rPr lang="en-US" sz="3000" b="1" dirty="0">
                <a:solidFill>
                  <a:schemeClr val="dk1"/>
                </a:solidFill>
                <a:latin typeface="Calibri"/>
                <a:ea typeface="Calibri"/>
                <a:cs typeface="Calibri"/>
                <a:sym typeface="Calibri"/>
              </a:rPr>
              <a:t>Audio</a:t>
            </a:r>
            <a:endParaRPr sz="3000" b="1" dirty="0">
              <a:solidFill>
                <a:schemeClr val="dk1"/>
              </a:solidFill>
              <a:latin typeface="Calibri"/>
              <a:ea typeface="Calibri"/>
              <a:cs typeface="Calibri"/>
              <a:sym typeface="Calibri"/>
            </a:endParaRPr>
          </a:p>
          <a:p>
            <a:pPr marL="457200" marR="0" lvl="0" indent="-419100" algn="l" rtl="0">
              <a:lnSpc>
                <a:spcPct val="107000"/>
              </a:lnSpc>
              <a:spcBef>
                <a:spcPts val="0"/>
              </a:spcBef>
              <a:spcAft>
                <a:spcPts val="0"/>
              </a:spcAft>
              <a:buClr>
                <a:schemeClr val="dk1"/>
              </a:buClr>
              <a:buSzPts val="3000"/>
              <a:buFont typeface="Calibri"/>
              <a:buChar char="●"/>
            </a:pPr>
            <a:r>
              <a:rPr lang="en-US" sz="3000" dirty="0">
                <a:solidFill>
                  <a:schemeClr val="dk1"/>
                </a:solidFill>
                <a:latin typeface="Calibri"/>
                <a:ea typeface="Calibri"/>
                <a:cs typeface="Calibri"/>
                <a:sym typeface="Calibri"/>
              </a:rPr>
              <a:t>Sounds are pressure waves that propagate through air.</a:t>
            </a:r>
          </a:p>
          <a:p>
            <a:pPr marL="457200" marR="0" lvl="0" indent="-419100" algn="l" rtl="0">
              <a:lnSpc>
                <a:spcPct val="107000"/>
              </a:lnSpc>
              <a:spcBef>
                <a:spcPts val="0"/>
              </a:spcBef>
              <a:spcAft>
                <a:spcPts val="0"/>
              </a:spcAft>
              <a:buClr>
                <a:schemeClr val="dk1"/>
              </a:buClr>
              <a:buSzPts val="3000"/>
              <a:buFont typeface="Calibri"/>
              <a:buChar char="●"/>
            </a:pPr>
            <a:r>
              <a:rPr lang="en-US" sz="3000" dirty="0">
                <a:solidFill>
                  <a:schemeClr val="dk1"/>
                </a:solidFill>
                <a:latin typeface="Calibri"/>
                <a:ea typeface="Calibri"/>
                <a:cs typeface="Calibri"/>
                <a:sym typeface="Calibri"/>
              </a:rPr>
              <a:t>Audio is stored as records of pressure over time, sampled many times (ex. 44100 times) per second. </a:t>
            </a:r>
          </a:p>
          <a:p>
            <a:pPr marL="0" marR="0" lvl="0" indent="0" algn="l" rtl="0">
              <a:lnSpc>
                <a:spcPct val="107000"/>
              </a:lnSpc>
              <a:spcBef>
                <a:spcPts val="0"/>
              </a:spcBef>
              <a:spcAft>
                <a:spcPts val="0"/>
              </a:spcAft>
              <a:buNone/>
            </a:pPr>
            <a:endParaRPr lang="en-US" sz="3000" dirty="0">
              <a:solidFill>
                <a:schemeClr val="dk1"/>
              </a:solidFill>
              <a:latin typeface="Calibri"/>
              <a:ea typeface="Calibri"/>
              <a:cs typeface="Calibri"/>
              <a:sym typeface="Calibri"/>
            </a:endParaRPr>
          </a:p>
          <a:p>
            <a:pPr marL="0" marR="0" lvl="0" indent="0" algn="ctr" rtl="0">
              <a:lnSpc>
                <a:spcPct val="107000"/>
              </a:lnSpc>
              <a:spcBef>
                <a:spcPts val="0"/>
              </a:spcBef>
              <a:spcAft>
                <a:spcPts val="0"/>
              </a:spcAft>
              <a:buNone/>
            </a:pPr>
            <a:r>
              <a:rPr lang="en-US" sz="3000" b="1" dirty="0">
                <a:solidFill>
                  <a:schemeClr val="dk1"/>
                </a:solidFill>
                <a:latin typeface="Calibri"/>
                <a:ea typeface="Calibri"/>
                <a:cs typeface="Calibri"/>
                <a:sym typeface="Calibri"/>
              </a:rPr>
              <a:t>Spectrograms</a:t>
            </a:r>
            <a:endParaRPr sz="3000" b="1" dirty="0">
              <a:solidFill>
                <a:schemeClr val="dk1"/>
              </a:solidFill>
              <a:latin typeface="Calibri"/>
              <a:ea typeface="Calibri"/>
              <a:cs typeface="Calibri"/>
              <a:sym typeface="Calibri"/>
            </a:endParaRPr>
          </a:p>
          <a:p>
            <a:pPr marL="457200" marR="0" lvl="0" indent="-419100" algn="l" rtl="0">
              <a:lnSpc>
                <a:spcPct val="107000"/>
              </a:lnSpc>
              <a:spcBef>
                <a:spcPts val="0"/>
              </a:spcBef>
              <a:spcAft>
                <a:spcPts val="0"/>
              </a:spcAft>
              <a:buClr>
                <a:schemeClr val="dk1"/>
              </a:buClr>
              <a:buSzPts val="3000"/>
              <a:buFont typeface="Calibri"/>
              <a:buChar char="●"/>
            </a:pPr>
            <a:r>
              <a:rPr lang="en-US" sz="3000" dirty="0">
                <a:solidFill>
                  <a:schemeClr val="dk1"/>
                </a:solidFill>
                <a:latin typeface="Calibri"/>
                <a:ea typeface="Calibri"/>
                <a:cs typeface="Calibri"/>
                <a:sym typeface="Calibri"/>
              </a:rPr>
              <a:t>The fast Fourier transform (FFT) calculates magnitudes and phases of a series of sinusoidal waves of different frequencies that can be used to exactly reconstruct the input of the FFT.</a:t>
            </a:r>
          </a:p>
          <a:p>
            <a:pPr marL="457200" marR="0" lvl="0" indent="-419100" algn="l" rtl="0">
              <a:lnSpc>
                <a:spcPct val="107000"/>
              </a:lnSpc>
              <a:spcBef>
                <a:spcPts val="0"/>
              </a:spcBef>
              <a:spcAft>
                <a:spcPts val="0"/>
              </a:spcAft>
              <a:buClr>
                <a:schemeClr val="dk1"/>
              </a:buClr>
              <a:buSzPts val="3000"/>
              <a:buFont typeface="Calibri"/>
              <a:buChar char="●"/>
            </a:pPr>
            <a:r>
              <a:rPr lang="en-US" sz="3000" dirty="0">
                <a:solidFill>
                  <a:schemeClr val="dk1"/>
                </a:solidFill>
                <a:latin typeface="Calibri"/>
                <a:ea typeface="Calibri"/>
                <a:cs typeface="Calibri"/>
                <a:sym typeface="Calibri"/>
              </a:rPr>
              <a:t>A short-term Fourier transform (STFT) uses to FFT across different intervals of a given audio signal to generate a spectrogram. </a:t>
            </a:r>
          </a:p>
        </p:txBody>
      </p:sp>
      <p:sp>
        <p:nvSpPr>
          <p:cNvPr id="103" name="Google Shape;103;p13"/>
          <p:cNvSpPr txBox="1"/>
          <p:nvPr/>
        </p:nvSpPr>
        <p:spPr>
          <a:xfrm>
            <a:off x="33457245" y="22514237"/>
            <a:ext cx="10058007" cy="75318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3000" dirty="0">
                <a:solidFill>
                  <a:schemeClr val="dk1"/>
                </a:solidFill>
                <a:latin typeface="Calibri"/>
                <a:ea typeface="Calibri"/>
                <a:cs typeface="Calibri"/>
                <a:sym typeface="Calibri"/>
              </a:rPr>
              <a:t>	Even though the procedure of Engel et al. was followed very carefully, the generated spectrograms were still very unrealistic, looking not at all like the real spectrograms. This is likely due to the nature of the API required for the TPU being unsuitable for GANs; a TPU is more suited for a linear network, while a GAN requires alternating between training the discriminator and generator. The unsuitability of a TPU for this task is further suggested by the low TPU utilization and the rapid oscillation of generated spectrograms with training. This could be mitigated in the future by a more optimized implementation of a GAN or an investigation into alternative sources of computing power which would require additional funding. </a:t>
            </a:r>
          </a:p>
          <a:p>
            <a:pPr marL="0" marR="0" lvl="0" indent="0" algn="l" rtl="0">
              <a:lnSpc>
                <a:spcPct val="107000"/>
              </a:lnSpc>
              <a:spcBef>
                <a:spcPts val="0"/>
              </a:spcBef>
              <a:spcAft>
                <a:spcPts val="0"/>
              </a:spcAft>
              <a:buNone/>
            </a:pPr>
            <a:r>
              <a:rPr lang="en-US" sz="3000" dirty="0">
                <a:solidFill>
                  <a:schemeClr val="dk1"/>
                </a:solidFill>
                <a:latin typeface="Calibri"/>
                <a:ea typeface="Calibri"/>
                <a:cs typeface="Calibri"/>
                <a:sym typeface="Calibri"/>
              </a:rPr>
              <a:t>	The lack of success with even training single notes and essentially replicating previous work is discouraging. However, if this hurdle of training a GAN on a TPU can be overcome, phase 1 of the planned idea should be relatively easy to accomplish by only replacing the dataset used and changing the input pipeline slightly.</a:t>
            </a:r>
          </a:p>
          <a:p>
            <a:pPr marL="0" marR="0" lvl="0" indent="0" algn="l" rtl="0">
              <a:lnSpc>
                <a:spcPct val="107000"/>
              </a:lnSpc>
              <a:spcBef>
                <a:spcPts val="0"/>
              </a:spcBef>
              <a:spcAft>
                <a:spcPts val="0"/>
              </a:spcAft>
              <a:buNone/>
            </a:pPr>
            <a:endParaRPr sz="3000" dirty="0">
              <a:solidFill>
                <a:schemeClr val="dk1"/>
              </a:solidFill>
              <a:latin typeface="Calibri"/>
              <a:ea typeface="Calibri"/>
              <a:cs typeface="Calibri"/>
              <a:sym typeface="Calibri"/>
            </a:endParaRPr>
          </a:p>
        </p:txBody>
      </p:sp>
      <p:sp>
        <p:nvSpPr>
          <p:cNvPr id="47" name="Arrow: Right 60">
            <a:extLst>
              <a:ext uri="{FF2B5EF4-FFF2-40B4-BE49-F238E27FC236}">
                <a16:creationId xmlns:a16="http://schemas.microsoft.com/office/drawing/2014/main" id="{7E15990A-D926-4348-A493-F63E56B87CE2}"/>
              </a:ext>
            </a:extLst>
          </p:cNvPr>
          <p:cNvSpPr/>
          <p:nvPr/>
        </p:nvSpPr>
        <p:spPr>
          <a:xfrm>
            <a:off x="27801087" y="10294756"/>
            <a:ext cx="385657" cy="153393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8" name="Picture 47">
            <a:extLst>
              <a:ext uri="{FF2B5EF4-FFF2-40B4-BE49-F238E27FC236}">
                <a16:creationId xmlns:a16="http://schemas.microsoft.com/office/drawing/2014/main" id="{38CFBEBF-791D-FC41-9786-591F8BC300C6}"/>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7713" t="8540" r="3231" b="14319"/>
          <a:stretch/>
        </p:blipFill>
        <p:spPr>
          <a:xfrm>
            <a:off x="24360085" y="9992512"/>
            <a:ext cx="3155627" cy="2072640"/>
          </a:xfrm>
          <a:prstGeom prst="rect">
            <a:avLst/>
          </a:prstGeom>
        </p:spPr>
      </p:pic>
      <p:grpSp>
        <p:nvGrpSpPr>
          <p:cNvPr id="49" name="Group 48">
            <a:extLst>
              <a:ext uri="{FF2B5EF4-FFF2-40B4-BE49-F238E27FC236}">
                <a16:creationId xmlns:a16="http://schemas.microsoft.com/office/drawing/2014/main" id="{0EB73F2E-AA4F-7A42-A270-EDDA394213AD}"/>
              </a:ext>
            </a:extLst>
          </p:cNvPr>
          <p:cNvGrpSpPr/>
          <p:nvPr/>
        </p:nvGrpSpPr>
        <p:grpSpPr>
          <a:xfrm>
            <a:off x="28458782" y="10058299"/>
            <a:ext cx="2996578" cy="2006853"/>
            <a:chOff x="4361192" y="4029118"/>
            <a:chExt cx="3860728" cy="2464297"/>
          </a:xfrm>
        </p:grpSpPr>
        <p:pic>
          <p:nvPicPr>
            <p:cNvPr id="50" name="Picture 49">
              <a:extLst>
                <a:ext uri="{FF2B5EF4-FFF2-40B4-BE49-F238E27FC236}">
                  <a16:creationId xmlns:a16="http://schemas.microsoft.com/office/drawing/2014/main" id="{166C5D1D-4327-6543-9680-FE806401D5A6}"/>
                </a:ext>
              </a:extLst>
            </p:cNvPr>
            <p:cNvPicPr>
              <a:picLocks noChangeAspect="1"/>
            </p:cNvPicPr>
            <p:nvPr/>
          </p:nvPicPr>
          <p:blipFill rotWithShape="1">
            <a:blip r:embed="rId4">
              <a:extLst>
                <a:ext uri="{28A0092B-C50C-407E-A947-70E740481C1C}">
                  <a14:useLocalDpi xmlns:a14="http://schemas.microsoft.com/office/drawing/2010/main" val="0"/>
                </a:ext>
              </a:extLst>
            </a:blip>
            <a:srcRect l="14993" t="8719" r="2528" b="14281"/>
            <a:stretch/>
          </p:blipFill>
          <p:spPr>
            <a:xfrm>
              <a:off x="4376355" y="4029118"/>
              <a:ext cx="3845565" cy="2464297"/>
            </a:xfrm>
            <a:prstGeom prst="rect">
              <a:avLst/>
            </a:prstGeom>
          </p:spPr>
        </p:pic>
        <p:grpSp>
          <p:nvGrpSpPr>
            <p:cNvPr id="51" name="Group 50">
              <a:extLst>
                <a:ext uri="{FF2B5EF4-FFF2-40B4-BE49-F238E27FC236}">
                  <a16:creationId xmlns:a16="http://schemas.microsoft.com/office/drawing/2014/main" id="{D2615AFB-70FC-F14B-AD18-B1382A7D6A54}"/>
                </a:ext>
              </a:extLst>
            </p:cNvPr>
            <p:cNvGrpSpPr/>
            <p:nvPr/>
          </p:nvGrpSpPr>
          <p:grpSpPr>
            <a:xfrm>
              <a:off x="4361192" y="4029118"/>
              <a:ext cx="3860728" cy="2464297"/>
              <a:chOff x="2572101" y="2035457"/>
              <a:chExt cx="6522999" cy="4340355"/>
            </a:xfrm>
          </p:grpSpPr>
          <p:sp>
            <p:nvSpPr>
              <p:cNvPr id="52" name="Rectangle 51">
                <a:extLst>
                  <a:ext uri="{FF2B5EF4-FFF2-40B4-BE49-F238E27FC236}">
                    <a16:creationId xmlns:a16="http://schemas.microsoft.com/office/drawing/2014/main" id="{49BD8FDE-422F-674F-882F-A1D70C0965E0}"/>
                  </a:ext>
                </a:extLst>
              </p:cNvPr>
              <p:cNvSpPr/>
              <p:nvPr/>
            </p:nvSpPr>
            <p:spPr>
              <a:xfrm>
                <a:off x="2572101"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DA1A207-5927-EE4C-B0A0-E5D273DB7022}"/>
                  </a:ext>
                </a:extLst>
              </p:cNvPr>
              <p:cNvSpPr/>
              <p:nvPr/>
            </p:nvSpPr>
            <p:spPr>
              <a:xfrm>
                <a:off x="2930557" y="2035459"/>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3A1E9E0-D8D6-A244-A426-A360FA03F9B4}"/>
                  </a:ext>
                </a:extLst>
              </p:cNvPr>
              <p:cNvSpPr/>
              <p:nvPr/>
            </p:nvSpPr>
            <p:spPr>
              <a:xfrm>
                <a:off x="3303372" y="2035458"/>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67FA570-7D18-9244-B1B1-A24DDABB366D}"/>
                  </a:ext>
                </a:extLst>
              </p:cNvPr>
              <p:cNvSpPr/>
              <p:nvPr/>
            </p:nvSpPr>
            <p:spPr>
              <a:xfrm>
                <a:off x="3668789" y="2035461"/>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F4EBC7D-CC13-AE47-9FD8-E642097B85D3}"/>
                  </a:ext>
                </a:extLst>
              </p:cNvPr>
              <p:cNvSpPr/>
              <p:nvPr/>
            </p:nvSpPr>
            <p:spPr>
              <a:xfrm>
                <a:off x="4027245"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2B98C4A-B5CB-5141-82D0-EF3EEACB266F}"/>
                  </a:ext>
                </a:extLst>
              </p:cNvPr>
              <p:cNvSpPr/>
              <p:nvPr/>
            </p:nvSpPr>
            <p:spPr>
              <a:xfrm>
                <a:off x="4385701" y="2035457"/>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FF2A064-DBF2-364D-B24B-AF202A904E71}"/>
                  </a:ext>
                </a:extLst>
              </p:cNvPr>
              <p:cNvSpPr/>
              <p:nvPr/>
            </p:nvSpPr>
            <p:spPr>
              <a:xfrm>
                <a:off x="4751647"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73CE787-0CDB-2D45-B6D1-1126117167F6}"/>
                  </a:ext>
                </a:extLst>
              </p:cNvPr>
              <p:cNvSpPr/>
              <p:nvPr/>
            </p:nvSpPr>
            <p:spPr>
              <a:xfrm>
                <a:off x="5110103" y="2035459"/>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F183C92-379A-4F46-96CB-7B12D8E325ED}"/>
                  </a:ext>
                </a:extLst>
              </p:cNvPr>
              <p:cNvSpPr/>
              <p:nvPr/>
            </p:nvSpPr>
            <p:spPr>
              <a:xfrm>
                <a:off x="5482918" y="2035458"/>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AB435D3-C253-7245-A0C5-9C4EE2ED2273}"/>
                  </a:ext>
                </a:extLst>
              </p:cNvPr>
              <p:cNvSpPr/>
              <p:nvPr/>
            </p:nvSpPr>
            <p:spPr>
              <a:xfrm>
                <a:off x="5848335" y="2035461"/>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A1A15C2-EBEF-4D4D-8C72-EAFC0EC22837}"/>
                  </a:ext>
                </a:extLst>
              </p:cNvPr>
              <p:cNvSpPr/>
              <p:nvPr/>
            </p:nvSpPr>
            <p:spPr>
              <a:xfrm>
                <a:off x="6206791"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200495-8532-3F48-B409-BB921C127851}"/>
                  </a:ext>
                </a:extLst>
              </p:cNvPr>
              <p:cNvSpPr/>
              <p:nvPr/>
            </p:nvSpPr>
            <p:spPr>
              <a:xfrm>
                <a:off x="6565247" y="2035457"/>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464BDD1E-8415-0445-A169-06C11AA83B64}"/>
                  </a:ext>
                </a:extLst>
              </p:cNvPr>
              <p:cNvSpPr/>
              <p:nvPr/>
            </p:nvSpPr>
            <p:spPr>
              <a:xfrm>
                <a:off x="6923703"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180371E-72C3-CC47-84C6-99BDB56D7022}"/>
                  </a:ext>
                </a:extLst>
              </p:cNvPr>
              <p:cNvSpPr/>
              <p:nvPr/>
            </p:nvSpPr>
            <p:spPr>
              <a:xfrm>
                <a:off x="7282159" y="2035459"/>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E7B21AA-CB66-F74A-991D-F8711C14B69D}"/>
                  </a:ext>
                </a:extLst>
              </p:cNvPr>
              <p:cNvSpPr/>
              <p:nvPr/>
            </p:nvSpPr>
            <p:spPr>
              <a:xfrm>
                <a:off x="7640615" y="2035458"/>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7E0010D-73A3-8B41-837E-E48A2B77AD15}"/>
                  </a:ext>
                </a:extLst>
              </p:cNvPr>
              <p:cNvSpPr/>
              <p:nvPr/>
            </p:nvSpPr>
            <p:spPr>
              <a:xfrm>
                <a:off x="8006032" y="2035461"/>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3DA1379-9DE0-9D40-AA00-A9D8C3A099E1}"/>
                  </a:ext>
                </a:extLst>
              </p:cNvPr>
              <p:cNvSpPr/>
              <p:nvPr/>
            </p:nvSpPr>
            <p:spPr>
              <a:xfrm>
                <a:off x="8364488"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7F339E68-176F-6D4C-8375-0A9D827414FE}"/>
                  </a:ext>
                </a:extLst>
              </p:cNvPr>
              <p:cNvSpPr/>
              <p:nvPr/>
            </p:nvSpPr>
            <p:spPr>
              <a:xfrm>
                <a:off x="8722944" y="2035457"/>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0" name="Group 69">
            <a:extLst>
              <a:ext uri="{FF2B5EF4-FFF2-40B4-BE49-F238E27FC236}">
                <a16:creationId xmlns:a16="http://schemas.microsoft.com/office/drawing/2014/main" id="{9D66E36F-B91B-4B45-BA69-82F92ECBB95D}"/>
              </a:ext>
            </a:extLst>
          </p:cNvPr>
          <p:cNvGrpSpPr/>
          <p:nvPr/>
        </p:nvGrpSpPr>
        <p:grpSpPr>
          <a:xfrm>
            <a:off x="26138815" y="6241704"/>
            <a:ext cx="4239846" cy="3282402"/>
            <a:chOff x="5863385" y="2693889"/>
            <a:chExt cx="3591065" cy="3282402"/>
          </a:xfrm>
        </p:grpSpPr>
        <p:sp>
          <p:nvSpPr>
            <p:cNvPr id="71" name="Flowchart: Alternate Process 5">
              <a:extLst>
                <a:ext uri="{FF2B5EF4-FFF2-40B4-BE49-F238E27FC236}">
                  <a16:creationId xmlns:a16="http://schemas.microsoft.com/office/drawing/2014/main" id="{FFCCC4AC-7AC4-3845-829E-180C3CCB3979}"/>
                </a:ext>
              </a:extLst>
            </p:cNvPr>
            <p:cNvSpPr/>
            <p:nvPr/>
          </p:nvSpPr>
          <p:spPr>
            <a:xfrm>
              <a:off x="5863385" y="5338547"/>
              <a:ext cx="1255883" cy="28791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72" name="Flowchart: Alternate Process 6">
                  <a:extLst>
                    <a:ext uri="{FF2B5EF4-FFF2-40B4-BE49-F238E27FC236}">
                      <a16:creationId xmlns:a16="http://schemas.microsoft.com/office/drawing/2014/main" id="{2A340912-BF79-3649-B24C-B9E3D4069FF6}"/>
                    </a:ext>
                  </a:extLst>
                </p:cNvPr>
                <p:cNvSpPr/>
                <p:nvPr/>
              </p:nvSpPr>
              <p:spPr>
                <a:xfrm>
                  <a:off x="8020333" y="3752424"/>
                  <a:ext cx="1212200" cy="1209503"/>
                </a:xfrm>
                <a:prstGeom prst="flowChartAlternateProcess">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a:t>
                  </a:r>
                  <a14:m>
                    <m:oMath xmlns:m="http://schemas.openxmlformats.org/officeDocument/2006/math">
                      <m:r>
                        <a:rPr lang="en-US" sz="4400" b="0" i="1" smtClean="0">
                          <a:latin typeface="Cambria Math" panose="02040503050406030204" pitchFamily="18" charset="0"/>
                        </a:rPr>
                        <m:t>𝒟</m:t>
                      </m:r>
                    </m:oMath>
                  </a14:m>
                  <a:endParaRPr lang="en-US" sz="6000" dirty="0"/>
                </a:p>
              </p:txBody>
            </p:sp>
          </mc:Choice>
          <mc:Fallback xmlns="">
            <p:sp>
              <p:nvSpPr>
                <p:cNvPr id="7" name="Flowchart: Alternate Process 6">
                  <a:extLst>
                    <a:ext uri="{FF2B5EF4-FFF2-40B4-BE49-F238E27FC236}">
                      <a16:creationId xmlns:a16="http://schemas.microsoft.com/office/drawing/2014/main" id="{3926F139-2DE0-453F-BD35-3F32A64D2BCF}"/>
                    </a:ext>
                  </a:extLst>
                </p:cNvPr>
                <p:cNvSpPr>
                  <a:spLocks noRot="1" noChangeAspect="1" noMove="1" noResize="1" noEditPoints="1" noAdjustHandles="1" noChangeArrowheads="1" noChangeShapeType="1" noTextEdit="1"/>
                </p:cNvSpPr>
                <p:nvPr/>
              </p:nvSpPr>
              <p:spPr>
                <a:xfrm>
                  <a:off x="8020333" y="3752424"/>
                  <a:ext cx="1212200" cy="1209503"/>
                </a:xfrm>
                <a:prstGeom prst="flowChartAlternateProcess">
                  <a:avLst/>
                </a:prstGeom>
                <a:blipFill>
                  <a:blip r:embed="rId5"/>
                  <a:stretch>
                    <a:fillRect/>
                  </a:stretch>
                </a:blipFill>
                <a:ln>
                  <a:noFill/>
                </a:ln>
              </p:spPr>
              <p:txBody>
                <a:bodyPr/>
                <a:lstStyle/>
                <a:p>
                  <a:r>
                    <a:rPr lang="en-US">
                      <a:noFill/>
                    </a:rPr>
                    <a:t> </a:t>
                  </a:r>
                </a:p>
              </p:txBody>
            </p:sp>
          </mc:Fallback>
        </mc:AlternateContent>
        <p:sp>
          <p:nvSpPr>
            <p:cNvPr id="73" name="Arrow: Right 9">
              <a:extLst>
                <a:ext uri="{FF2B5EF4-FFF2-40B4-BE49-F238E27FC236}">
                  <a16:creationId xmlns:a16="http://schemas.microsoft.com/office/drawing/2014/main" id="{82C50159-5E25-234C-BA7F-9809409A045A}"/>
                </a:ext>
              </a:extLst>
            </p:cNvPr>
            <p:cNvSpPr/>
            <p:nvPr/>
          </p:nvSpPr>
          <p:spPr>
            <a:xfrm rot="16200000">
              <a:off x="6354334" y="5052534"/>
              <a:ext cx="271699" cy="154316"/>
            </a:xfrm>
            <a:prstGeom prst="rightArrow">
              <a:avLst/>
            </a:prstGeom>
            <a:solidFill>
              <a:srgbClr val="6D3F2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4" name="Arrow: Right 10">
              <a:extLst>
                <a:ext uri="{FF2B5EF4-FFF2-40B4-BE49-F238E27FC236}">
                  <a16:creationId xmlns:a16="http://schemas.microsoft.com/office/drawing/2014/main" id="{C292F904-C3E9-3141-8E69-8663B2BC1525}"/>
                </a:ext>
              </a:extLst>
            </p:cNvPr>
            <p:cNvSpPr/>
            <p:nvPr/>
          </p:nvSpPr>
          <p:spPr>
            <a:xfrm rot="5400000">
              <a:off x="7282178" y="3908920"/>
              <a:ext cx="423653" cy="154317"/>
            </a:xfrm>
            <a:prstGeom prst="rightArrow">
              <a:avLst/>
            </a:prstGeom>
            <a:solidFill>
              <a:srgbClr val="6D3F2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Arrow: Right 11">
              <a:extLst>
                <a:ext uri="{FF2B5EF4-FFF2-40B4-BE49-F238E27FC236}">
                  <a16:creationId xmlns:a16="http://schemas.microsoft.com/office/drawing/2014/main" id="{C2E83D7F-58FC-0447-8F86-44DDAA34B95E}"/>
                </a:ext>
              </a:extLst>
            </p:cNvPr>
            <p:cNvSpPr/>
            <p:nvPr/>
          </p:nvSpPr>
          <p:spPr>
            <a:xfrm rot="16200000">
              <a:off x="7282342" y="4639156"/>
              <a:ext cx="423326" cy="154318"/>
            </a:xfrm>
            <a:prstGeom prst="rightArrow">
              <a:avLst/>
            </a:prstGeom>
            <a:solidFill>
              <a:srgbClr val="6D3F2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503944B-5EC4-BD41-BF7A-8EFE037E9D9F}"/>
                </a:ext>
              </a:extLst>
            </p:cNvPr>
            <p:cNvSpPr/>
            <p:nvPr/>
          </p:nvSpPr>
          <p:spPr>
            <a:xfrm>
              <a:off x="7398449" y="4245448"/>
              <a:ext cx="191113" cy="211663"/>
            </a:xfrm>
            <a:prstGeom prst="ellipse">
              <a:avLst/>
            </a:prstGeom>
            <a:solidFill>
              <a:srgbClr val="6D3F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13">
              <a:extLst>
                <a:ext uri="{FF2B5EF4-FFF2-40B4-BE49-F238E27FC236}">
                  <a16:creationId xmlns:a16="http://schemas.microsoft.com/office/drawing/2014/main" id="{235AE3C2-51EF-4743-9CAE-AA680CE39741}"/>
                </a:ext>
              </a:extLst>
            </p:cNvPr>
            <p:cNvSpPr/>
            <p:nvPr/>
          </p:nvSpPr>
          <p:spPr>
            <a:xfrm>
              <a:off x="7651289" y="4265825"/>
              <a:ext cx="333359" cy="191285"/>
            </a:xfrm>
            <a:prstGeom prst="rightArrow">
              <a:avLst/>
            </a:prstGeom>
            <a:solidFill>
              <a:srgbClr val="6D3F2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8" name="Arrow: Bent 14">
              <a:extLst>
                <a:ext uri="{FF2B5EF4-FFF2-40B4-BE49-F238E27FC236}">
                  <a16:creationId xmlns:a16="http://schemas.microsoft.com/office/drawing/2014/main" id="{6DA26F0C-EA8A-464A-BB3C-0324A1E74776}"/>
                </a:ext>
              </a:extLst>
            </p:cNvPr>
            <p:cNvSpPr/>
            <p:nvPr/>
          </p:nvSpPr>
          <p:spPr>
            <a:xfrm>
              <a:off x="6443464" y="3090853"/>
              <a:ext cx="763174" cy="578457"/>
            </a:xfrm>
            <a:prstGeom prst="bentArrow">
              <a:avLst>
                <a:gd name="adj1" fmla="val 15209"/>
                <a:gd name="adj2" fmla="val 16064"/>
                <a:gd name="adj3" fmla="val 13889"/>
                <a:gd name="adj4" fmla="val 43750"/>
              </a:avLst>
            </a:prstGeom>
            <a:solidFill>
              <a:srgbClr val="6D3F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9" name="Graphic 78" descr="Magnifying glass">
              <a:extLst>
                <a:ext uri="{FF2B5EF4-FFF2-40B4-BE49-F238E27FC236}">
                  <a16:creationId xmlns:a16="http://schemas.microsoft.com/office/drawing/2014/main" id="{075E0146-8283-F34B-BCBD-1E8BDAD57B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08414" y="4625602"/>
              <a:ext cx="546036" cy="604751"/>
            </a:xfrm>
            <a:prstGeom prst="rect">
              <a:avLst/>
            </a:prstGeom>
          </p:spPr>
        </p:pic>
        <mc:AlternateContent xmlns:mc="http://schemas.openxmlformats.org/markup-compatibility/2006" xmlns:a14="http://schemas.microsoft.com/office/drawing/2010/main">
          <mc:Choice Requires="a14">
            <p:sp>
              <p:nvSpPr>
                <p:cNvPr id="80" name="Flowchart: Alternate Process 16">
                  <a:extLst>
                    <a:ext uri="{FF2B5EF4-FFF2-40B4-BE49-F238E27FC236}">
                      <a16:creationId xmlns:a16="http://schemas.microsoft.com/office/drawing/2014/main" id="{726E7F6A-D2FB-5E42-978E-43C7722DC5E7}"/>
                    </a:ext>
                  </a:extLst>
                </p:cNvPr>
                <p:cNvSpPr/>
                <p:nvPr/>
              </p:nvSpPr>
              <p:spPr>
                <a:xfrm>
                  <a:off x="5969775" y="3717524"/>
                  <a:ext cx="1037469" cy="1209503"/>
                </a:xfrm>
                <a:prstGeom prst="flowChartAlternateProcess">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dirty="0"/>
                    <a:t> </a:t>
                  </a:r>
                  <a14:m>
                    <m:oMath xmlns:m="http://schemas.openxmlformats.org/officeDocument/2006/math">
                      <m:r>
                        <a:rPr lang="en-US" sz="4400" b="0" i="1" smtClean="0">
                          <a:latin typeface="Cambria Math" panose="02040503050406030204" pitchFamily="18" charset="0"/>
                        </a:rPr>
                        <m:t>𝒢</m:t>
                      </m:r>
                    </m:oMath>
                  </a14:m>
                  <a:endParaRPr lang="en-US" sz="6000" dirty="0"/>
                </a:p>
              </p:txBody>
            </p:sp>
          </mc:Choice>
          <mc:Fallback xmlns="">
            <p:sp>
              <p:nvSpPr>
                <p:cNvPr id="17" name="Flowchart: Alternate Process 16">
                  <a:extLst>
                    <a:ext uri="{FF2B5EF4-FFF2-40B4-BE49-F238E27FC236}">
                      <a16:creationId xmlns:a16="http://schemas.microsoft.com/office/drawing/2014/main" id="{9C1FDFEF-3F0A-48FD-B6A4-572436ED1F1C}"/>
                    </a:ext>
                  </a:extLst>
                </p:cNvPr>
                <p:cNvSpPr>
                  <a:spLocks noRot="1" noChangeAspect="1" noMove="1" noResize="1" noEditPoints="1" noAdjustHandles="1" noChangeArrowheads="1" noChangeShapeType="1" noTextEdit="1"/>
                </p:cNvSpPr>
                <p:nvPr/>
              </p:nvSpPr>
              <p:spPr>
                <a:xfrm>
                  <a:off x="5969775" y="3717524"/>
                  <a:ext cx="1037469" cy="1209503"/>
                </a:xfrm>
                <a:prstGeom prst="flowChartAlternateProcess">
                  <a:avLst/>
                </a:prstGeom>
                <a:blipFill>
                  <a:blip r:embed="rId8"/>
                  <a:stretch>
                    <a:fillRect/>
                  </a:stretch>
                </a:blipFill>
                <a:ln>
                  <a:noFill/>
                </a:ln>
              </p:spPr>
              <p:txBody>
                <a:bodyPr/>
                <a:lstStyle/>
                <a:p>
                  <a:r>
                    <a:rPr lang="en-US">
                      <a:noFill/>
                    </a:rPr>
                    <a:t> </a:t>
                  </a:r>
                </a:p>
              </p:txBody>
            </p:sp>
          </mc:Fallback>
        </mc:AlternateContent>
        <p:pic>
          <p:nvPicPr>
            <p:cNvPr id="81" name="Graphic 80" descr="Pencil">
              <a:extLst>
                <a:ext uri="{FF2B5EF4-FFF2-40B4-BE49-F238E27FC236}">
                  <a16:creationId xmlns:a16="http://schemas.microsoft.com/office/drawing/2014/main" id="{0E84DAE6-94A0-2C43-B243-6A8E099CEC8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80160" y="4459293"/>
              <a:ext cx="546036" cy="604751"/>
            </a:xfrm>
            <a:prstGeom prst="rect">
              <a:avLst/>
            </a:prstGeom>
          </p:spPr>
        </p:pic>
        <p:grpSp>
          <p:nvGrpSpPr>
            <p:cNvPr id="82" name="Group 81">
              <a:extLst>
                <a:ext uri="{FF2B5EF4-FFF2-40B4-BE49-F238E27FC236}">
                  <a16:creationId xmlns:a16="http://schemas.microsoft.com/office/drawing/2014/main" id="{1F8A3344-3BAC-F34C-80A7-24B665148F06}"/>
                </a:ext>
              </a:extLst>
            </p:cNvPr>
            <p:cNvGrpSpPr/>
            <p:nvPr/>
          </p:nvGrpSpPr>
          <p:grpSpPr>
            <a:xfrm>
              <a:off x="7414236" y="5065688"/>
              <a:ext cx="148457" cy="910603"/>
              <a:chOff x="12747484" y="4242167"/>
              <a:chExt cx="169365" cy="2010134"/>
            </a:xfrm>
          </p:grpSpPr>
          <p:pic>
            <p:nvPicPr>
              <p:cNvPr id="86" name="Picture 85">
                <a:extLst>
                  <a:ext uri="{FF2B5EF4-FFF2-40B4-BE49-F238E27FC236}">
                    <a16:creationId xmlns:a16="http://schemas.microsoft.com/office/drawing/2014/main" id="{925E3B68-E053-1046-B0A5-9FAF189ECA50}"/>
                  </a:ext>
                </a:extLst>
              </p:cNvPr>
              <p:cNvPicPr>
                <a:picLocks noChangeAspect="1"/>
              </p:cNvPicPr>
              <p:nvPr/>
            </p:nvPicPr>
            <p:blipFill rotWithShape="1">
              <a:blip r:embed="rId4">
                <a:extLst>
                  <a:ext uri="{28A0092B-C50C-407E-A947-70E740481C1C}">
                    <a14:useLocalDpi xmlns:a14="http://schemas.microsoft.com/office/drawing/2010/main" val="0"/>
                  </a:ext>
                </a:extLst>
              </a:blip>
              <a:srcRect l="92836" t="8719" r="2528" b="14281"/>
              <a:stretch/>
            </p:blipFill>
            <p:spPr>
              <a:xfrm>
                <a:off x="12749084" y="4245448"/>
                <a:ext cx="167765" cy="2006853"/>
              </a:xfrm>
              <a:prstGeom prst="rect">
                <a:avLst/>
              </a:prstGeom>
            </p:spPr>
          </p:pic>
          <p:sp>
            <p:nvSpPr>
              <p:cNvPr id="87" name="Rectangle 86">
                <a:extLst>
                  <a:ext uri="{FF2B5EF4-FFF2-40B4-BE49-F238E27FC236}">
                    <a16:creationId xmlns:a16="http://schemas.microsoft.com/office/drawing/2014/main" id="{34E0C412-4B7D-004F-A9A2-5E9FF214709E}"/>
                  </a:ext>
                </a:extLst>
              </p:cNvPr>
              <p:cNvSpPr/>
              <p:nvPr/>
            </p:nvSpPr>
            <p:spPr>
              <a:xfrm>
                <a:off x="12747484" y="4242167"/>
                <a:ext cx="164592" cy="20068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6DDF62BD-7A33-3944-832D-EDE2A698A4C3}"/>
                </a:ext>
              </a:extLst>
            </p:cNvPr>
            <p:cNvGrpSpPr/>
            <p:nvPr/>
          </p:nvGrpSpPr>
          <p:grpSpPr>
            <a:xfrm>
              <a:off x="7414236" y="2693889"/>
              <a:ext cx="148457" cy="910603"/>
              <a:chOff x="12747484" y="4242167"/>
              <a:chExt cx="169365" cy="2010134"/>
            </a:xfrm>
          </p:grpSpPr>
          <p:pic>
            <p:nvPicPr>
              <p:cNvPr id="84" name="Picture 83">
                <a:extLst>
                  <a:ext uri="{FF2B5EF4-FFF2-40B4-BE49-F238E27FC236}">
                    <a16:creationId xmlns:a16="http://schemas.microsoft.com/office/drawing/2014/main" id="{667ECF16-0577-4941-9070-CEE6CBAE67ED}"/>
                  </a:ext>
                </a:extLst>
              </p:cNvPr>
              <p:cNvPicPr>
                <a:picLocks noChangeAspect="1"/>
              </p:cNvPicPr>
              <p:nvPr/>
            </p:nvPicPr>
            <p:blipFill rotWithShape="1">
              <a:blip r:embed="rId4">
                <a:extLst>
                  <a:ext uri="{28A0092B-C50C-407E-A947-70E740481C1C}">
                    <a14:useLocalDpi xmlns:a14="http://schemas.microsoft.com/office/drawing/2010/main" val="0"/>
                  </a:ext>
                </a:extLst>
              </a:blip>
              <a:srcRect l="92836" t="8719" r="2528" b="14281"/>
              <a:stretch/>
            </p:blipFill>
            <p:spPr>
              <a:xfrm>
                <a:off x="12749084" y="4245448"/>
                <a:ext cx="167765" cy="2006853"/>
              </a:xfrm>
              <a:prstGeom prst="rect">
                <a:avLst/>
              </a:prstGeom>
            </p:spPr>
          </p:pic>
          <p:sp>
            <p:nvSpPr>
              <p:cNvPr id="85" name="Rectangle 84">
                <a:extLst>
                  <a:ext uri="{FF2B5EF4-FFF2-40B4-BE49-F238E27FC236}">
                    <a16:creationId xmlns:a16="http://schemas.microsoft.com/office/drawing/2014/main" id="{31DBC7DA-66EA-234E-860D-823613D375F3}"/>
                  </a:ext>
                </a:extLst>
              </p:cNvPr>
              <p:cNvSpPr/>
              <p:nvPr/>
            </p:nvSpPr>
            <p:spPr>
              <a:xfrm>
                <a:off x="12747484" y="4242167"/>
                <a:ext cx="164592" cy="20068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8" name="Left Brace 87">
            <a:extLst>
              <a:ext uri="{FF2B5EF4-FFF2-40B4-BE49-F238E27FC236}">
                <a16:creationId xmlns:a16="http://schemas.microsoft.com/office/drawing/2014/main" id="{368A5364-4C37-324D-AC6E-E86940B7BEA9}"/>
              </a:ext>
            </a:extLst>
          </p:cNvPr>
          <p:cNvSpPr/>
          <p:nvPr/>
        </p:nvSpPr>
        <p:spPr>
          <a:xfrm rot="5400000">
            <a:off x="29349159" y="9737886"/>
            <a:ext cx="388219" cy="162874"/>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31" name="Arrow: Bent 87">
            <a:extLst>
              <a:ext uri="{FF2B5EF4-FFF2-40B4-BE49-F238E27FC236}">
                <a16:creationId xmlns:a16="http://schemas.microsoft.com/office/drawing/2014/main" id="{587F7DBC-D49A-6543-8E89-21C76A12CDEE}"/>
              </a:ext>
            </a:extLst>
          </p:cNvPr>
          <p:cNvSpPr/>
          <p:nvPr/>
        </p:nvSpPr>
        <p:spPr>
          <a:xfrm flipH="1">
            <a:off x="28272978" y="8980036"/>
            <a:ext cx="1312542" cy="536261"/>
          </a:xfrm>
          <a:prstGeom prst="bentArrow">
            <a:avLst>
              <a:gd name="adj1" fmla="val 15209"/>
              <a:gd name="adj2" fmla="val 16064"/>
              <a:gd name="adj3" fmla="val 13889"/>
              <a:gd name="adj4" fmla="val 43750"/>
            </a:avLst>
          </a:prstGeom>
          <a:solidFill>
            <a:srgbClr val="6D3F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2" name="TextBox 131">
            <a:extLst>
              <a:ext uri="{FF2B5EF4-FFF2-40B4-BE49-F238E27FC236}">
                <a16:creationId xmlns:a16="http://schemas.microsoft.com/office/drawing/2014/main" id="{5103A5AF-2B49-F044-9125-21FC93F62D76}"/>
              </a:ext>
            </a:extLst>
          </p:cNvPr>
          <p:cNvSpPr txBox="1"/>
          <p:nvPr/>
        </p:nvSpPr>
        <p:spPr>
          <a:xfrm>
            <a:off x="24285634" y="12065150"/>
            <a:ext cx="2831140" cy="338554"/>
          </a:xfrm>
          <a:prstGeom prst="rect">
            <a:avLst/>
          </a:prstGeom>
          <a:noFill/>
        </p:spPr>
        <p:txBody>
          <a:bodyPr wrap="square" rtlCol="0">
            <a:spAutoFit/>
          </a:bodyPr>
          <a:lstStyle/>
          <a:p>
            <a:r>
              <a:rPr lang="en-US" sz="800" dirty="0">
                <a:latin typeface="Calibri" panose="020F0502020204030204" pitchFamily="34" charset="0"/>
                <a:cs typeface="Calibri" panose="020F0502020204030204" pitchFamily="34" charset="0"/>
              </a:rPr>
              <a:t>Audio waveform graphed and generated spectrogram is Dance of the Sugar Plum Fairy from free-stock-music.com</a:t>
            </a:r>
          </a:p>
        </p:txBody>
      </p:sp>
      <p:grpSp>
        <p:nvGrpSpPr>
          <p:cNvPr id="17" name="Group 16">
            <a:extLst>
              <a:ext uri="{FF2B5EF4-FFF2-40B4-BE49-F238E27FC236}">
                <a16:creationId xmlns:a16="http://schemas.microsoft.com/office/drawing/2014/main" id="{3C4DD5AD-897E-A344-A169-34C0F74A32F2}"/>
              </a:ext>
            </a:extLst>
          </p:cNvPr>
          <p:cNvGrpSpPr/>
          <p:nvPr/>
        </p:nvGrpSpPr>
        <p:grpSpPr>
          <a:xfrm>
            <a:off x="105837" y="15258880"/>
            <a:ext cx="10633026" cy="5489039"/>
            <a:chOff x="84112" y="19336778"/>
            <a:chExt cx="10633026" cy="6564882"/>
          </a:xfrm>
        </p:grpSpPr>
        <p:cxnSp>
          <p:nvCxnSpPr>
            <p:cNvPr id="133" name="Straight Arrow Connector 132">
              <a:extLst>
                <a:ext uri="{FF2B5EF4-FFF2-40B4-BE49-F238E27FC236}">
                  <a16:creationId xmlns:a16="http://schemas.microsoft.com/office/drawing/2014/main" id="{E4C51EDE-CE64-DE4E-86D5-D55BFF3F77CC}"/>
                </a:ext>
              </a:extLst>
            </p:cNvPr>
            <p:cNvCxnSpPr>
              <a:cxnSpLocks/>
              <a:endCxn id="137" idx="1"/>
            </p:cNvCxnSpPr>
            <p:nvPr/>
          </p:nvCxnSpPr>
          <p:spPr>
            <a:xfrm flipV="1">
              <a:off x="4887188" y="20936978"/>
              <a:ext cx="1190522" cy="176428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4D74D4A8-C812-7841-9684-CC184A396F1E}"/>
                </a:ext>
              </a:extLst>
            </p:cNvPr>
            <p:cNvCxnSpPr>
              <a:cxnSpLocks/>
              <a:endCxn id="136" idx="1"/>
            </p:cNvCxnSpPr>
            <p:nvPr/>
          </p:nvCxnSpPr>
          <p:spPr>
            <a:xfrm>
              <a:off x="4887188" y="22673583"/>
              <a:ext cx="1190522" cy="162787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36" name="Picture 135">
              <a:extLst>
                <a:ext uri="{FF2B5EF4-FFF2-40B4-BE49-F238E27FC236}">
                  <a16:creationId xmlns:a16="http://schemas.microsoft.com/office/drawing/2014/main" id="{6620221B-CE86-7342-B648-035040EDE2A6}"/>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7710" y="22701260"/>
              <a:ext cx="4639428" cy="3200400"/>
            </a:xfrm>
            <a:prstGeom prst="rect">
              <a:avLst/>
            </a:prstGeom>
          </p:spPr>
        </p:pic>
        <p:pic>
          <p:nvPicPr>
            <p:cNvPr id="137" name="Picture 136">
              <a:extLst>
                <a:ext uri="{FF2B5EF4-FFF2-40B4-BE49-F238E27FC236}">
                  <a16:creationId xmlns:a16="http://schemas.microsoft.com/office/drawing/2014/main" id="{1AD05764-FAA3-3D45-8084-C5AB33C579F0}"/>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7710" y="19336778"/>
              <a:ext cx="4639428" cy="3200400"/>
            </a:xfrm>
            <a:prstGeom prst="rect">
              <a:avLst/>
            </a:prstGeom>
          </p:spPr>
        </p:pic>
        <p:sp>
          <p:nvSpPr>
            <p:cNvPr id="140" name="TextBox 139">
              <a:extLst>
                <a:ext uri="{FF2B5EF4-FFF2-40B4-BE49-F238E27FC236}">
                  <a16:creationId xmlns:a16="http://schemas.microsoft.com/office/drawing/2014/main" id="{9030449E-2D4F-4C4C-A1AB-8F711CEC4D27}"/>
                </a:ext>
              </a:extLst>
            </p:cNvPr>
            <p:cNvSpPr txBox="1"/>
            <p:nvPr/>
          </p:nvSpPr>
          <p:spPr>
            <a:xfrm>
              <a:off x="232586" y="24253042"/>
              <a:ext cx="7814565" cy="215444"/>
            </a:xfrm>
            <a:prstGeom prst="rect">
              <a:avLst/>
            </a:prstGeom>
            <a:noFill/>
          </p:spPr>
          <p:txBody>
            <a:bodyPr wrap="square" rtlCol="0">
              <a:spAutoFit/>
            </a:bodyPr>
            <a:lstStyle/>
            <a:p>
              <a:r>
                <a:rPr lang="en-US" sz="800" dirty="0"/>
                <a:t>Generated from the </a:t>
              </a:r>
              <a:r>
                <a:rPr lang="en-US" sz="800" dirty="0" err="1"/>
                <a:t>NSynth</a:t>
              </a:r>
              <a:r>
                <a:rPr lang="en-US" sz="800" dirty="0"/>
                <a:t> dataset, Engel et al. (2017), https://magenta.tensorflow.org/datasets/nsynth</a:t>
              </a:r>
            </a:p>
          </p:txBody>
        </p:sp>
        <p:grpSp>
          <p:nvGrpSpPr>
            <p:cNvPr id="14" name="Group 13">
              <a:extLst>
                <a:ext uri="{FF2B5EF4-FFF2-40B4-BE49-F238E27FC236}">
                  <a16:creationId xmlns:a16="http://schemas.microsoft.com/office/drawing/2014/main" id="{930D22A4-DEC8-784D-ACC0-012764CD7D1E}"/>
                </a:ext>
              </a:extLst>
            </p:cNvPr>
            <p:cNvGrpSpPr/>
            <p:nvPr/>
          </p:nvGrpSpPr>
          <p:grpSpPr>
            <a:xfrm>
              <a:off x="84112" y="21073383"/>
              <a:ext cx="4800600" cy="3200400"/>
              <a:chOff x="84112" y="21073383"/>
              <a:chExt cx="4800600" cy="3200400"/>
            </a:xfrm>
          </p:grpSpPr>
          <p:pic>
            <p:nvPicPr>
              <p:cNvPr id="13" name="Picture 12" descr="A close up of a map&#10;&#10;Description automatically generated">
                <a:extLst>
                  <a:ext uri="{FF2B5EF4-FFF2-40B4-BE49-F238E27FC236}">
                    <a16:creationId xmlns:a16="http://schemas.microsoft.com/office/drawing/2014/main" id="{D9639C6D-51E9-7047-9D76-51D35496C680}"/>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84112" y="21073383"/>
                <a:ext cx="4800600" cy="3200400"/>
              </a:xfrm>
              <a:prstGeom prst="rect">
                <a:avLst/>
              </a:prstGeom>
            </p:spPr>
          </p:pic>
          <p:grpSp>
            <p:nvGrpSpPr>
              <p:cNvPr id="141" name="Group 140">
                <a:extLst>
                  <a:ext uri="{FF2B5EF4-FFF2-40B4-BE49-F238E27FC236}">
                    <a16:creationId xmlns:a16="http://schemas.microsoft.com/office/drawing/2014/main" id="{DBB01EC3-C522-254A-8B51-5E818F77D5AF}"/>
                  </a:ext>
                </a:extLst>
              </p:cNvPr>
              <p:cNvGrpSpPr/>
              <p:nvPr/>
            </p:nvGrpSpPr>
            <p:grpSpPr>
              <a:xfrm>
                <a:off x="873567" y="21342072"/>
                <a:ext cx="3858768" cy="2493223"/>
                <a:chOff x="2572101" y="2035457"/>
                <a:chExt cx="6522999" cy="4340355"/>
              </a:xfrm>
            </p:grpSpPr>
            <p:sp>
              <p:nvSpPr>
                <p:cNvPr id="142" name="Rectangle 141">
                  <a:extLst>
                    <a:ext uri="{FF2B5EF4-FFF2-40B4-BE49-F238E27FC236}">
                      <a16:creationId xmlns:a16="http://schemas.microsoft.com/office/drawing/2014/main" id="{1F46402A-4A83-584E-8C87-08890245054D}"/>
                    </a:ext>
                  </a:extLst>
                </p:cNvPr>
                <p:cNvSpPr/>
                <p:nvPr/>
              </p:nvSpPr>
              <p:spPr>
                <a:xfrm>
                  <a:off x="2572101"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8166D9EB-AF97-674E-8784-74A3FF4B394F}"/>
                    </a:ext>
                  </a:extLst>
                </p:cNvPr>
                <p:cNvSpPr/>
                <p:nvPr/>
              </p:nvSpPr>
              <p:spPr>
                <a:xfrm>
                  <a:off x="2930557" y="2035459"/>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B460B8AF-2557-D84F-A9B3-D8BEDCCDECBE}"/>
                    </a:ext>
                  </a:extLst>
                </p:cNvPr>
                <p:cNvSpPr/>
                <p:nvPr/>
              </p:nvSpPr>
              <p:spPr>
                <a:xfrm>
                  <a:off x="3303372" y="2035458"/>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9B8A9C59-1EC2-1249-8948-4D40955AAC20}"/>
                    </a:ext>
                  </a:extLst>
                </p:cNvPr>
                <p:cNvSpPr/>
                <p:nvPr/>
              </p:nvSpPr>
              <p:spPr>
                <a:xfrm>
                  <a:off x="3668789" y="2035461"/>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12BC7C9C-A590-9F4B-943B-068ACD13A7CD}"/>
                    </a:ext>
                  </a:extLst>
                </p:cNvPr>
                <p:cNvSpPr/>
                <p:nvPr/>
              </p:nvSpPr>
              <p:spPr>
                <a:xfrm>
                  <a:off x="4027245"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9CE94E1A-8308-C343-9E32-9C58B92BFF69}"/>
                    </a:ext>
                  </a:extLst>
                </p:cNvPr>
                <p:cNvSpPr/>
                <p:nvPr/>
              </p:nvSpPr>
              <p:spPr>
                <a:xfrm>
                  <a:off x="4385701" y="2035457"/>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D70512D1-0540-8A49-9189-6D893616A446}"/>
                    </a:ext>
                  </a:extLst>
                </p:cNvPr>
                <p:cNvSpPr/>
                <p:nvPr/>
              </p:nvSpPr>
              <p:spPr>
                <a:xfrm>
                  <a:off x="4751647"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DF0E76EC-D90F-5D46-A868-7305D893A481}"/>
                    </a:ext>
                  </a:extLst>
                </p:cNvPr>
                <p:cNvSpPr/>
                <p:nvPr/>
              </p:nvSpPr>
              <p:spPr>
                <a:xfrm>
                  <a:off x="5110103" y="2035459"/>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55D52AC0-DB0F-F445-A65A-75988529815B}"/>
                    </a:ext>
                  </a:extLst>
                </p:cNvPr>
                <p:cNvSpPr/>
                <p:nvPr/>
              </p:nvSpPr>
              <p:spPr>
                <a:xfrm>
                  <a:off x="5482918" y="2035458"/>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F1E11414-9425-3943-B3E7-331763FBDD28}"/>
                    </a:ext>
                  </a:extLst>
                </p:cNvPr>
                <p:cNvSpPr/>
                <p:nvPr/>
              </p:nvSpPr>
              <p:spPr>
                <a:xfrm>
                  <a:off x="5848335" y="2035461"/>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D137F7D2-B8FF-914F-B1A9-0F507497F7EB}"/>
                    </a:ext>
                  </a:extLst>
                </p:cNvPr>
                <p:cNvSpPr/>
                <p:nvPr/>
              </p:nvSpPr>
              <p:spPr>
                <a:xfrm>
                  <a:off x="6206791"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Rectangle 152">
                  <a:extLst>
                    <a:ext uri="{FF2B5EF4-FFF2-40B4-BE49-F238E27FC236}">
                      <a16:creationId xmlns:a16="http://schemas.microsoft.com/office/drawing/2014/main" id="{D9B2A754-65DA-4946-9DF2-CC4ECEFA4919}"/>
                    </a:ext>
                  </a:extLst>
                </p:cNvPr>
                <p:cNvSpPr/>
                <p:nvPr/>
              </p:nvSpPr>
              <p:spPr>
                <a:xfrm>
                  <a:off x="6565247" y="2035457"/>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A2E23084-6425-D348-B44C-B000526FFD6B}"/>
                    </a:ext>
                  </a:extLst>
                </p:cNvPr>
                <p:cNvSpPr/>
                <p:nvPr/>
              </p:nvSpPr>
              <p:spPr>
                <a:xfrm>
                  <a:off x="6923703"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2DF0C97E-20A7-F640-805B-4128E642F2EE}"/>
                    </a:ext>
                  </a:extLst>
                </p:cNvPr>
                <p:cNvSpPr/>
                <p:nvPr/>
              </p:nvSpPr>
              <p:spPr>
                <a:xfrm>
                  <a:off x="7282159" y="2035459"/>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E73FA90F-6B5A-EB49-89F3-FA9654187DDA}"/>
                    </a:ext>
                  </a:extLst>
                </p:cNvPr>
                <p:cNvSpPr/>
                <p:nvPr/>
              </p:nvSpPr>
              <p:spPr>
                <a:xfrm>
                  <a:off x="7640615" y="2035458"/>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109D2D8F-F0CE-D744-AEF0-DD3DA462593D}"/>
                    </a:ext>
                  </a:extLst>
                </p:cNvPr>
                <p:cNvSpPr/>
                <p:nvPr/>
              </p:nvSpPr>
              <p:spPr>
                <a:xfrm>
                  <a:off x="8006032" y="2035461"/>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C49A3C50-C0A2-A345-B2B3-99E143AD03EE}"/>
                    </a:ext>
                  </a:extLst>
                </p:cNvPr>
                <p:cNvSpPr/>
                <p:nvPr/>
              </p:nvSpPr>
              <p:spPr>
                <a:xfrm>
                  <a:off x="8364488"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67A4E9A4-905B-DF40-9CD2-A78570E5DD3D}"/>
                    </a:ext>
                  </a:extLst>
                </p:cNvPr>
                <p:cNvSpPr/>
                <p:nvPr/>
              </p:nvSpPr>
              <p:spPr>
                <a:xfrm>
                  <a:off x="8722944" y="2035457"/>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15" name="Picture 14">
            <a:extLst>
              <a:ext uri="{FF2B5EF4-FFF2-40B4-BE49-F238E27FC236}">
                <a16:creationId xmlns:a16="http://schemas.microsoft.com/office/drawing/2014/main" id="{06DAF5AE-108D-4443-BF73-C2555DD47485}"/>
              </a:ext>
            </a:extLst>
          </p:cNvPr>
          <p:cNvPicPr>
            <a:picLocks noChangeAspect="1"/>
          </p:cNvPicPr>
          <p:nvPr/>
        </p:nvPicPr>
        <p:blipFill>
          <a:blip r:embed="rId14"/>
          <a:stretch>
            <a:fillRect/>
          </a:stretch>
        </p:blipFill>
        <p:spPr>
          <a:xfrm>
            <a:off x="1495863" y="4449763"/>
            <a:ext cx="7798361" cy="2092560"/>
          </a:xfrm>
          <a:prstGeom prst="rect">
            <a:avLst/>
          </a:prstGeom>
        </p:spPr>
      </p:pic>
      <p:sp>
        <p:nvSpPr>
          <p:cNvPr id="16" name="TextBox 15">
            <a:extLst>
              <a:ext uri="{FF2B5EF4-FFF2-40B4-BE49-F238E27FC236}">
                <a16:creationId xmlns:a16="http://schemas.microsoft.com/office/drawing/2014/main" id="{09A2045D-8794-C74B-B553-4ADF33E3704D}"/>
              </a:ext>
            </a:extLst>
          </p:cNvPr>
          <p:cNvSpPr txBox="1"/>
          <p:nvPr/>
        </p:nvSpPr>
        <p:spPr>
          <a:xfrm>
            <a:off x="1456653" y="6474217"/>
            <a:ext cx="3150335" cy="215444"/>
          </a:xfrm>
          <a:prstGeom prst="rect">
            <a:avLst/>
          </a:prstGeom>
          <a:noFill/>
        </p:spPr>
        <p:txBody>
          <a:bodyPr wrap="square" rtlCol="0">
            <a:spAutoFit/>
          </a:bodyPr>
          <a:lstStyle/>
          <a:p>
            <a:r>
              <a:rPr lang="en-US" sz="800" dirty="0">
                <a:latin typeface="Calibri" panose="020F0502020204030204" pitchFamily="34" charset="0"/>
                <a:cs typeface="Calibri" panose="020F0502020204030204" pitchFamily="34" charset="0"/>
              </a:rPr>
              <a:t>From </a:t>
            </a:r>
            <a:r>
              <a:rPr lang="en-US" sz="800" dirty="0" err="1">
                <a:latin typeface="Calibri" panose="020F0502020204030204" pitchFamily="34" charset="0"/>
                <a:cs typeface="Calibri" panose="020F0502020204030204" pitchFamily="34" charset="0"/>
              </a:rPr>
              <a:t>auburnacschool.org</a:t>
            </a:r>
            <a:endParaRPr lang="en-US" sz="800" dirty="0">
              <a:latin typeface="Calibri" panose="020F0502020204030204" pitchFamily="34" charset="0"/>
              <a:cs typeface="Calibri" panose="020F0502020204030204" pitchFamily="34" charset="0"/>
            </a:endParaRPr>
          </a:p>
        </p:txBody>
      </p:sp>
      <p:sp>
        <p:nvSpPr>
          <p:cNvPr id="160" name="Google Shape;101;p13">
            <a:extLst>
              <a:ext uri="{FF2B5EF4-FFF2-40B4-BE49-F238E27FC236}">
                <a16:creationId xmlns:a16="http://schemas.microsoft.com/office/drawing/2014/main" id="{7A10DA8F-2431-DF48-9B56-AA4DF3E00DB6}"/>
              </a:ext>
            </a:extLst>
          </p:cNvPr>
          <p:cNvSpPr txBox="1"/>
          <p:nvPr/>
        </p:nvSpPr>
        <p:spPr>
          <a:xfrm>
            <a:off x="644827" y="20993973"/>
            <a:ext cx="9620575" cy="3874829"/>
          </a:xfrm>
          <a:prstGeom prst="rect">
            <a:avLst/>
          </a:prstGeom>
          <a:noFill/>
          <a:ln>
            <a:noFill/>
          </a:ln>
        </p:spPr>
        <p:txBody>
          <a:bodyPr spcFirstLastPara="1" wrap="square" lIns="91425" tIns="45700" rIns="91425" bIns="45700" anchor="t" anchorCtr="0">
            <a:noAutofit/>
          </a:bodyPr>
          <a:lstStyle/>
          <a:p>
            <a:pPr marL="0" marR="0" lvl="0" indent="0" algn="ctr" rtl="0">
              <a:lnSpc>
                <a:spcPct val="107000"/>
              </a:lnSpc>
              <a:spcBef>
                <a:spcPts val="0"/>
              </a:spcBef>
              <a:spcAft>
                <a:spcPts val="0"/>
              </a:spcAft>
              <a:buNone/>
            </a:pPr>
            <a:r>
              <a:rPr lang="en-US" sz="3000" b="1" dirty="0">
                <a:solidFill>
                  <a:schemeClr val="dk1"/>
                </a:solidFill>
                <a:latin typeface="Calibri"/>
                <a:ea typeface="Calibri"/>
                <a:cs typeface="Calibri"/>
                <a:sym typeface="Calibri"/>
              </a:rPr>
              <a:t>Current research</a:t>
            </a:r>
          </a:p>
          <a:p>
            <a:pPr marL="457200" marR="0" lvl="0" indent="-419100" algn="l" rtl="0">
              <a:lnSpc>
                <a:spcPct val="107000"/>
              </a:lnSpc>
              <a:spcBef>
                <a:spcPts val="0"/>
              </a:spcBef>
              <a:spcAft>
                <a:spcPts val="0"/>
              </a:spcAft>
              <a:buClr>
                <a:schemeClr val="dk1"/>
              </a:buClr>
              <a:buSzPts val="3000"/>
              <a:buFont typeface="Calibri"/>
              <a:buChar char="●"/>
            </a:pPr>
            <a:r>
              <a:rPr lang="en-US" sz="3000" dirty="0">
                <a:solidFill>
                  <a:schemeClr val="dk1"/>
                </a:solidFill>
                <a:latin typeface="Calibri"/>
                <a:ea typeface="Calibri"/>
                <a:cs typeface="Calibri"/>
                <a:sym typeface="Calibri"/>
              </a:rPr>
              <a:t>Engel et al. (2019) has successfully generated modified spectrograms using “instantaneous frequency” as a way to get patterns from the phase in a spectrogram. This, along with the use of recent generative adversarial network (GAN) training techniques, have allowed them to generate single notes state-of-the-art in quality.</a:t>
            </a:r>
          </a:p>
          <a:p>
            <a:pPr marL="457200" marR="0" lvl="0" indent="-419100" algn="l" rtl="0">
              <a:lnSpc>
                <a:spcPct val="107000"/>
              </a:lnSpc>
              <a:spcBef>
                <a:spcPts val="0"/>
              </a:spcBef>
              <a:spcAft>
                <a:spcPts val="0"/>
              </a:spcAft>
              <a:buClr>
                <a:schemeClr val="dk1"/>
              </a:buClr>
              <a:buSzPts val="3000"/>
              <a:buFont typeface="Calibri"/>
              <a:buChar char="●"/>
            </a:pPr>
            <a:endParaRPr lang="en-US" sz="3000" dirty="0">
              <a:solidFill>
                <a:schemeClr val="dk1"/>
              </a:solidFill>
              <a:latin typeface="Calibri"/>
              <a:ea typeface="Calibri"/>
              <a:cs typeface="Calibri"/>
              <a:sym typeface="Calibri"/>
            </a:endParaRPr>
          </a:p>
        </p:txBody>
      </p:sp>
      <p:grpSp>
        <p:nvGrpSpPr>
          <p:cNvPr id="18" name="Group 17">
            <a:extLst>
              <a:ext uri="{FF2B5EF4-FFF2-40B4-BE49-F238E27FC236}">
                <a16:creationId xmlns:a16="http://schemas.microsoft.com/office/drawing/2014/main" id="{6EE09B9E-E060-6440-9C54-E6D84D88CE39}"/>
              </a:ext>
            </a:extLst>
          </p:cNvPr>
          <p:cNvGrpSpPr/>
          <p:nvPr/>
        </p:nvGrpSpPr>
        <p:grpSpPr>
          <a:xfrm>
            <a:off x="48346" y="24838647"/>
            <a:ext cx="10763845" cy="4109311"/>
            <a:chOff x="-4340" y="27458000"/>
            <a:chExt cx="10763845" cy="4443061"/>
          </a:xfrm>
        </p:grpSpPr>
        <p:pic>
          <p:nvPicPr>
            <p:cNvPr id="162" name="Picture 2" descr="A screenshot of a video game&#10;&#10;Description automatically generated with low confidence">
              <a:extLst>
                <a:ext uri="{FF2B5EF4-FFF2-40B4-BE49-F238E27FC236}">
                  <a16:creationId xmlns:a16="http://schemas.microsoft.com/office/drawing/2014/main" id="{827DC3A2-95E2-2F47-8B2B-586E66147DD4}"/>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760" y="27458000"/>
              <a:ext cx="10686745" cy="1747728"/>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4" descr="https://magenta.tensorflow.org/assets/gansynth/spectrograms.png">
              <a:extLst>
                <a:ext uri="{FF2B5EF4-FFF2-40B4-BE49-F238E27FC236}">
                  <a16:creationId xmlns:a16="http://schemas.microsoft.com/office/drawing/2014/main" id="{C2643F80-2222-FA4B-B60A-8DA3719A1640}"/>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5850" y="29222282"/>
              <a:ext cx="9197341" cy="2565196"/>
            </a:xfrm>
            <a:prstGeom prst="rect">
              <a:avLst/>
            </a:prstGeom>
            <a:noFill/>
            <a:extLst>
              <a:ext uri="{909E8E84-426E-40DD-AFC4-6F175D3DCCD1}">
                <a14:hiddenFill xmlns:a14="http://schemas.microsoft.com/office/drawing/2010/main">
                  <a:solidFill>
                    <a:srgbClr val="FFFFFF"/>
                  </a:solidFill>
                </a14:hiddenFill>
              </a:ext>
            </a:extLst>
          </p:spPr>
        </p:pic>
        <p:sp>
          <p:nvSpPr>
            <p:cNvPr id="164" name="Content Placeholder 4">
              <a:extLst>
                <a:ext uri="{FF2B5EF4-FFF2-40B4-BE49-F238E27FC236}">
                  <a16:creationId xmlns:a16="http://schemas.microsoft.com/office/drawing/2014/main" id="{2EA9A991-44BC-2E4C-96D4-365C6D82F1B0}"/>
                </a:ext>
              </a:extLst>
            </p:cNvPr>
            <p:cNvSpPr txBox="1">
              <a:spLocks/>
            </p:cNvSpPr>
            <p:nvPr/>
          </p:nvSpPr>
          <p:spPr>
            <a:xfrm>
              <a:off x="-4340" y="31146470"/>
              <a:ext cx="2919743" cy="754591"/>
            </a:xfrm>
            <a:prstGeom prst="rect">
              <a:avLst/>
            </a:prstGeom>
            <a:noFill/>
            <a:ln>
              <a:noFill/>
            </a:ln>
          </p:spPr>
          <p:txBody>
            <a:bodyPr spcFirstLastPara="1" wrap="square" lIns="438900" tIns="219450" rIns="438900" bIns="219450" anchor="t" anchorCtr="0">
              <a:noAutofit/>
            </a:bodyPr>
            <a:lstStyle>
              <a:defPPr marR="0" lvl="0" algn="l" rtl="0">
                <a:lnSpc>
                  <a:spcPct val="100000"/>
                </a:lnSpc>
                <a:spcBef>
                  <a:spcPts val="0"/>
                </a:spcBef>
                <a:spcAft>
                  <a:spcPts val="0"/>
                </a:spcAft>
              </a:defPPr>
              <a:lvl1pPr marL="457200" marR="0" lvl="0" indent="-1206500" algn="ctr" rtl="0">
                <a:lnSpc>
                  <a:spcPct val="100000"/>
                </a:lnSpc>
                <a:spcBef>
                  <a:spcPts val="3080"/>
                </a:spcBef>
                <a:spcAft>
                  <a:spcPts val="0"/>
                </a:spcAft>
                <a:buClr>
                  <a:srgbClr val="888888"/>
                </a:buClr>
                <a:buSzPts val="15400"/>
                <a:buFont typeface="Arial"/>
                <a:buNone/>
                <a:defRPr sz="15400" b="0" i="0" u="none" strike="noStrike" cap="none">
                  <a:solidFill>
                    <a:srgbClr val="888888"/>
                  </a:solidFill>
                  <a:latin typeface="Calibri"/>
                  <a:ea typeface="Calibri"/>
                  <a:cs typeface="Calibri"/>
                  <a:sym typeface="Calibri"/>
                </a:defRPr>
              </a:lvl1pPr>
              <a:lvl2pPr marL="914400" marR="0" lvl="1" indent="-1079500" algn="ctr" rtl="0">
                <a:lnSpc>
                  <a:spcPct val="100000"/>
                </a:lnSpc>
                <a:spcBef>
                  <a:spcPts val="2680"/>
                </a:spcBef>
                <a:spcAft>
                  <a:spcPts val="0"/>
                </a:spcAft>
                <a:buClr>
                  <a:srgbClr val="888888"/>
                </a:buClr>
                <a:buSzPts val="13400"/>
                <a:buFont typeface="Arial"/>
                <a:buNone/>
                <a:defRPr sz="13400" b="0" i="0" u="none" strike="noStrike" cap="none">
                  <a:solidFill>
                    <a:srgbClr val="888888"/>
                  </a:solidFill>
                  <a:latin typeface="Calibri"/>
                  <a:ea typeface="Calibri"/>
                  <a:cs typeface="Calibri"/>
                  <a:sym typeface="Calibri"/>
                </a:defRPr>
              </a:lvl2pPr>
              <a:lvl3pPr marL="1371600" marR="0" lvl="2" indent="-958850" algn="ctr" rtl="0">
                <a:lnSpc>
                  <a:spcPct val="100000"/>
                </a:lnSpc>
                <a:spcBef>
                  <a:spcPts val="2300"/>
                </a:spcBef>
                <a:spcAft>
                  <a:spcPts val="0"/>
                </a:spcAft>
                <a:buClr>
                  <a:srgbClr val="888888"/>
                </a:buClr>
                <a:buSzPts val="11500"/>
                <a:buFont typeface="Arial"/>
                <a:buNone/>
                <a:defRPr sz="11500" b="0" i="0" u="none" strike="noStrike" cap="none">
                  <a:solidFill>
                    <a:srgbClr val="888888"/>
                  </a:solidFill>
                  <a:latin typeface="Calibri"/>
                  <a:ea typeface="Calibri"/>
                  <a:cs typeface="Calibri"/>
                  <a:sym typeface="Calibri"/>
                </a:defRPr>
              </a:lvl3pPr>
              <a:lvl4pPr marL="1828800" marR="0" lvl="3" indent="-838200" algn="ctr" rtl="0">
                <a:lnSpc>
                  <a:spcPct val="100000"/>
                </a:lnSpc>
                <a:spcBef>
                  <a:spcPts val="1920"/>
                </a:spcBef>
                <a:spcAft>
                  <a:spcPts val="0"/>
                </a:spcAft>
                <a:buClr>
                  <a:srgbClr val="888888"/>
                </a:buClr>
                <a:buSzPts val="9600"/>
                <a:buFont typeface="Arial"/>
                <a:buNone/>
                <a:defRPr sz="9600" b="0" i="0" u="none" strike="noStrike" cap="none">
                  <a:solidFill>
                    <a:srgbClr val="888888"/>
                  </a:solidFill>
                  <a:latin typeface="Calibri"/>
                  <a:ea typeface="Calibri"/>
                  <a:cs typeface="Calibri"/>
                  <a:sym typeface="Calibri"/>
                </a:defRPr>
              </a:lvl4pPr>
              <a:lvl5pPr marL="2286000" marR="0" lvl="4" indent="-838200" algn="ctr" rtl="0">
                <a:lnSpc>
                  <a:spcPct val="100000"/>
                </a:lnSpc>
                <a:spcBef>
                  <a:spcPts val="1920"/>
                </a:spcBef>
                <a:spcAft>
                  <a:spcPts val="0"/>
                </a:spcAft>
                <a:buClr>
                  <a:srgbClr val="888888"/>
                </a:buClr>
                <a:buSzPts val="9600"/>
                <a:buFont typeface="Arial"/>
                <a:buNone/>
                <a:defRPr sz="9600" b="0" i="0" u="none" strike="noStrike" cap="none">
                  <a:solidFill>
                    <a:srgbClr val="888888"/>
                  </a:solidFill>
                  <a:latin typeface="Calibri"/>
                  <a:ea typeface="Calibri"/>
                  <a:cs typeface="Calibri"/>
                  <a:sym typeface="Calibri"/>
                </a:defRPr>
              </a:lvl5pPr>
              <a:lvl6pPr marL="2743200" marR="0" lvl="5" indent="-838200" algn="ctr" rtl="0">
                <a:lnSpc>
                  <a:spcPct val="100000"/>
                </a:lnSpc>
                <a:spcBef>
                  <a:spcPts val="1920"/>
                </a:spcBef>
                <a:spcAft>
                  <a:spcPts val="0"/>
                </a:spcAft>
                <a:buClr>
                  <a:srgbClr val="888888"/>
                </a:buClr>
                <a:buSzPts val="9600"/>
                <a:buFont typeface="Arial"/>
                <a:buNone/>
                <a:defRPr sz="9600" b="0" i="0" u="none" strike="noStrike" cap="none">
                  <a:solidFill>
                    <a:srgbClr val="888888"/>
                  </a:solidFill>
                  <a:latin typeface="Calibri"/>
                  <a:ea typeface="Calibri"/>
                  <a:cs typeface="Calibri"/>
                  <a:sym typeface="Calibri"/>
                </a:defRPr>
              </a:lvl6pPr>
              <a:lvl7pPr marL="3200400" marR="0" lvl="6" indent="-838200" algn="ctr" rtl="0">
                <a:lnSpc>
                  <a:spcPct val="100000"/>
                </a:lnSpc>
                <a:spcBef>
                  <a:spcPts val="1920"/>
                </a:spcBef>
                <a:spcAft>
                  <a:spcPts val="0"/>
                </a:spcAft>
                <a:buClr>
                  <a:srgbClr val="888888"/>
                </a:buClr>
                <a:buSzPts val="9600"/>
                <a:buFont typeface="Arial"/>
                <a:buNone/>
                <a:defRPr sz="9600" b="0" i="0" u="none" strike="noStrike" cap="none">
                  <a:solidFill>
                    <a:srgbClr val="888888"/>
                  </a:solidFill>
                  <a:latin typeface="Calibri"/>
                  <a:ea typeface="Calibri"/>
                  <a:cs typeface="Calibri"/>
                  <a:sym typeface="Calibri"/>
                </a:defRPr>
              </a:lvl7pPr>
              <a:lvl8pPr marL="3657600" marR="0" lvl="7" indent="-838200" algn="ctr" rtl="0">
                <a:lnSpc>
                  <a:spcPct val="100000"/>
                </a:lnSpc>
                <a:spcBef>
                  <a:spcPts val="1920"/>
                </a:spcBef>
                <a:spcAft>
                  <a:spcPts val="0"/>
                </a:spcAft>
                <a:buClr>
                  <a:srgbClr val="888888"/>
                </a:buClr>
                <a:buSzPts val="9600"/>
                <a:buFont typeface="Arial"/>
                <a:buNone/>
                <a:defRPr sz="9600" b="0" i="0" u="none" strike="noStrike" cap="none">
                  <a:solidFill>
                    <a:srgbClr val="888888"/>
                  </a:solidFill>
                  <a:latin typeface="Calibri"/>
                  <a:ea typeface="Calibri"/>
                  <a:cs typeface="Calibri"/>
                  <a:sym typeface="Calibri"/>
                </a:defRPr>
              </a:lvl8pPr>
              <a:lvl9pPr marL="4114800" marR="0" lvl="8" indent="-838200" algn="ctr" rtl="0">
                <a:lnSpc>
                  <a:spcPct val="100000"/>
                </a:lnSpc>
                <a:spcBef>
                  <a:spcPts val="1920"/>
                </a:spcBef>
                <a:spcAft>
                  <a:spcPts val="0"/>
                </a:spcAft>
                <a:buClr>
                  <a:srgbClr val="888888"/>
                </a:buClr>
                <a:buSzPts val="9600"/>
                <a:buFont typeface="Arial"/>
                <a:buNone/>
                <a:defRPr sz="9600" b="0" i="0" u="none" strike="noStrike" cap="none">
                  <a:solidFill>
                    <a:srgbClr val="888888"/>
                  </a:solidFill>
                  <a:latin typeface="Calibri"/>
                  <a:ea typeface="Calibri"/>
                  <a:cs typeface="Calibri"/>
                  <a:sym typeface="Calibri"/>
                </a:defRPr>
              </a:lvl9pPr>
            </a:lstStyle>
            <a:p>
              <a:r>
                <a:rPr lang="en-US" sz="800"/>
                <a:t>Engel et al. (2019)</a:t>
              </a:r>
              <a:endParaRPr lang="en-US" sz="800" dirty="0"/>
            </a:p>
          </p:txBody>
        </p:sp>
      </p:grpSp>
      <p:sp>
        <p:nvSpPr>
          <p:cNvPr id="165" name="Google Shape;98;p13">
            <a:extLst>
              <a:ext uri="{FF2B5EF4-FFF2-40B4-BE49-F238E27FC236}">
                <a16:creationId xmlns:a16="http://schemas.microsoft.com/office/drawing/2014/main" id="{866F278B-0894-9448-8B89-09968C8EFC7E}"/>
              </a:ext>
            </a:extLst>
          </p:cNvPr>
          <p:cNvSpPr txBox="1"/>
          <p:nvPr/>
        </p:nvSpPr>
        <p:spPr>
          <a:xfrm>
            <a:off x="48347" y="29226199"/>
            <a:ext cx="10924454" cy="1366528"/>
          </a:xfrm>
          <a:prstGeom prst="rect">
            <a:avLst/>
          </a:prstGeom>
          <a:solidFill>
            <a:srgbClr val="7F7F7F"/>
          </a:solidFill>
          <a:ln>
            <a:noFill/>
          </a:ln>
        </p:spPr>
        <p:txBody>
          <a:bodyPr spcFirstLastPara="1" wrap="square" lIns="438900" tIns="219450" rIns="438900" bIns="219450" anchor="t" anchorCtr="0">
            <a:noAutofit/>
          </a:bodyPr>
          <a:lstStyle/>
          <a:p>
            <a:pPr marL="0" marR="0" lvl="0" indent="0" algn="ctr" rtl="0">
              <a:spcBef>
                <a:spcPts val="0"/>
              </a:spcBef>
              <a:spcAft>
                <a:spcPts val="0"/>
              </a:spcAft>
              <a:buNone/>
            </a:pPr>
            <a:r>
              <a:rPr lang="en-US" sz="6000" b="1" i="0" u="none" strike="noStrike" cap="none" dirty="0">
                <a:solidFill>
                  <a:srgbClr val="FFFFFF"/>
                </a:solidFill>
                <a:latin typeface="Balthazar"/>
                <a:ea typeface="Balthazar"/>
                <a:cs typeface="Balthazar"/>
                <a:sym typeface="Balthazar"/>
              </a:rPr>
              <a:t>Hypothesis</a:t>
            </a:r>
            <a:endParaRPr sz="8000" b="1" i="0" u="none" strike="noStrike" cap="none" dirty="0">
              <a:solidFill>
                <a:srgbClr val="FFFFFF"/>
              </a:solidFill>
              <a:latin typeface="Balthazar"/>
              <a:ea typeface="Balthazar"/>
              <a:cs typeface="Balthazar"/>
              <a:sym typeface="Balthazar"/>
            </a:endParaRPr>
          </a:p>
        </p:txBody>
      </p:sp>
      <p:sp>
        <p:nvSpPr>
          <p:cNvPr id="166" name="Google Shape;100;p13">
            <a:extLst>
              <a:ext uri="{FF2B5EF4-FFF2-40B4-BE49-F238E27FC236}">
                <a16:creationId xmlns:a16="http://schemas.microsoft.com/office/drawing/2014/main" id="{0927CADC-ABA6-3247-B297-2760F8B89B72}"/>
              </a:ext>
            </a:extLst>
          </p:cNvPr>
          <p:cNvSpPr txBox="1"/>
          <p:nvPr/>
        </p:nvSpPr>
        <p:spPr>
          <a:xfrm>
            <a:off x="487589" y="30803742"/>
            <a:ext cx="10033170" cy="5439300"/>
          </a:xfrm>
          <a:prstGeom prst="rect">
            <a:avLst/>
          </a:prstGeom>
          <a:noFill/>
          <a:ln>
            <a:noFill/>
          </a:ln>
        </p:spPr>
        <p:txBody>
          <a:bodyPr spcFirstLastPara="1" wrap="square" lIns="91425" tIns="45700" rIns="91425" bIns="45700" anchor="t" anchorCtr="0">
            <a:noAutofit/>
          </a:bodyPr>
          <a:lstStyle/>
          <a:p>
            <a:pPr marL="38100" marR="0" lvl="0" algn="l" rtl="0">
              <a:spcBef>
                <a:spcPts val="0"/>
              </a:spcBef>
              <a:spcAft>
                <a:spcPts val="0"/>
              </a:spcAft>
              <a:buSzPts val="3000"/>
            </a:pPr>
            <a:r>
              <a:rPr lang="en-US" sz="3000" dirty="0">
                <a:latin typeface="Calibri"/>
                <a:ea typeface="Calibri"/>
                <a:cs typeface="Calibri"/>
                <a:sym typeface="Calibri"/>
              </a:rPr>
              <a:t>The combination of GANs and RNNs planned to be used should be able to capture the complexities in music, being able to generate whole pieces much larger in scale and with much more detail than current techniques.</a:t>
            </a:r>
          </a:p>
        </p:txBody>
      </p:sp>
      <p:sp>
        <p:nvSpPr>
          <p:cNvPr id="167" name="Google Shape;101;p13">
            <a:extLst>
              <a:ext uri="{FF2B5EF4-FFF2-40B4-BE49-F238E27FC236}">
                <a16:creationId xmlns:a16="http://schemas.microsoft.com/office/drawing/2014/main" id="{E65F533E-EA29-B642-9397-CD2DD1242A70}"/>
              </a:ext>
            </a:extLst>
          </p:cNvPr>
          <p:cNvSpPr txBox="1"/>
          <p:nvPr/>
        </p:nvSpPr>
        <p:spPr>
          <a:xfrm>
            <a:off x="11808417" y="5722107"/>
            <a:ext cx="12043970" cy="4536760"/>
          </a:xfrm>
          <a:prstGeom prst="rect">
            <a:avLst/>
          </a:prstGeom>
          <a:noFill/>
          <a:ln>
            <a:noFill/>
          </a:ln>
        </p:spPr>
        <p:txBody>
          <a:bodyPr spcFirstLastPara="1" wrap="square" lIns="91425" tIns="45700" rIns="91425" bIns="45700" anchor="t" anchorCtr="0">
            <a:noAutofit/>
          </a:bodyPr>
          <a:lstStyle/>
          <a:p>
            <a:pPr marL="0" marR="0" lvl="0" indent="0" algn="ctr" rtl="0">
              <a:lnSpc>
                <a:spcPct val="107000"/>
              </a:lnSpc>
              <a:spcBef>
                <a:spcPts val="0"/>
              </a:spcBef>
              <a:spcAft>
                <a:spcPts val="0"/>
              </a:spcAft>
              <a:buNone/>
            </a:pPr>
            <a:r>
              <a:rPr lang="en-US" sz="3000" b="1" dirty="0">
                <a:solidFill>
                  <a:schemeClr val="dk1"/>
                </a:solidFill>
                <a:latin typeface="Calibri"/>
                <a:ea typeface="Calibri"/>
                <a:cs typeface="Calibri"/>
                <a:sym typeface="Calibri"/>
              </a:rPr>
              <a:t>Generative adversarial networks</a:t>
            </a:r>
          </a:p>
          <a:p>
            <a:pPr marL="457200" marR="0" lvl="0" indent="-419100" algn="l" rtl="0">
              <a:lnSpc>
                <a:spcPct val="107000"/>
              </a:lnSpc>
              <a:spcBef>
                <a:spcPts val="0"/>
              </a:spcBef>
              <a:spcAft>
                <a:spcPts val="0"/>
              </a:spcAft>
              <a:buClr>
                <a:schemeClr val="dk1"/>
              </a:buClr>
              <a:buSzPts val="3000"/>
              <a:buFont typeface="Calibri"/>
              <a:buChar char="●"/>
            </a:pPr>
            <a:r>
              <a:rPr lang="en-US" sz="3000" dirty="0">
                <a:solidFill>
                  <a:schemeClr val="dk1"/>
                </a:solidFill>
                <a:latin typeface="Calibri"/>
                <a:ea typeface="Calibri"/>
                <a:cs typeface="Calibri"/>
                <a:sym typeface="Calibri"/>
              </a:rPr>
              <a:t>Generative adversarial networks (GANs) consist of a generator and discriminator.</a:t>
            </a:r>
          </a:p>
          <a:p>
            <a:pPr marL="457200" marR="0" lvl="0" indent="-419100" algn="l" rtl="0">
              <a:lnSpc>
                <a:spcPct val="107000"/>
              </a:lnSpc>
              <a:spcBef>
                <a:spcPts val="0"/>
              </a:spcBef>
              <a:spcAft>
                <a:spcPts val="0"/>
              </a:spcAft>
              <a:buClr>
                <a:schemeClr val="dk1"/>
              </a:buClr>
              <a:buSzPts val="3000"/>
              <a:buFont typeface="Calibri"/>
              <a:buChar char="●"/>
            </a:pPr>
            <a:r>
              <a:rPr lang="en-US" sz="3000" dirty="0">
                <a:solidFill>
                  <a:schemeClr val="dk1"/>
                </a:solidFill>
                <a:latin typeface="Calibri"/>
                <a:ea typeface="Calibri"/>
                <a:cs typeface="Calibri"/>
                <a:sym typeface="Calibri"/>
              </a:rPr>
              <a:t>The generator takes a series of random numbers and outputs a picture, while the discriminator takes in a picture and outputs a number representing a guess of if the input picture is training data or came from the generator.</a:t>
            </a:r>
          </a:p>
          <a:p>
            <a:pPr marL="457200" marR="0" lvl="0" indent="-419100" algn="l" rtl="0">
              <a:lnSpc>
                <a:spcPct val="107000"/>
              </a:lnSpc>
              <a:spcBef>
                <a:spcPts val="0"/>
              </a:spcBef>
              <a:spcAft>
                <a:spcPts val="0"/>
              </a:spcAft>
              <a:buClr>
                <a:schemeClr val="dk1"/>
              </a:buClr>
              <a:buSzPts val="3000"/>
              <a:buFont typeface="Calibri"/>
              <a:buChar char="●"/>
            </a:pPr>
            <a:r>
              <a:rPr lang="en-US" sz="3000" dirty="0">
                <a:solidFill>
                  <a:schemeClr val="dk1"/>
                </a:solidFill>
                <a:latin typeface="Calibri"/>
                <a:ea typeface="Calibri"/>
                <a:cs typeface="Calibri"/>
                <a:sym typeface="Calibri"/>
              </a:rPr>
              <a:t>In trying to outcompete each other, the generator and discriminator are both trained. The output of the generator is usually used.</a:t>
            </a:r>
          </a:p>
          <a:p>
            <a:pPr marL="0" marR="0" lvl="0" indent="0" algn="l" rtl="0">
              <a:lnSpc>
                <a:spcPct val="107000"/>
              </a:lnSpc>
              <a:spcBef>
                <a:spcPts val="0"/>
              </a:spcBef>
              <a:spcAft>
                <a:spcPts val="0"/>
              </a:spcAft>
              <a:buNone/>
            </a:pPr>
            <a:endParaRPr lang="en-US" sz="3000" dirty="0">
              <a:solidFill>
                <a:schemeClr val="dk1"/>
              </a:solidFill>
              <a:latin typeface="Calibri"/>
              <a:ea typeface="Calibri"/>
              <a:cs typeface="Calibri"/>
              <a:sym typeface="Calibri"/>
            </a:endParaRPr>
          </a:p>
          <a:p>
            <a:pPr marL="0" marR="0" lvl="0" indent="0" algn="ctr" rtl="0">
              <a:lnSpc>
                <a:spcPct val="107000"/>
              </a:lnSpc>
              <a:spcBef>
                <a:spcPts val="0"/>
              </a:spcBef>
              <a:spcAft>
                <a:spcPts val="0"/>
              </a:spcAft>
              <a:buNone/>
            </a:pPr>
            <a:r>
              <a:rPr lang="en-US" sz="3000" b="1" dirty="0">
                <a:solidFill>
                  <a:schemeClr val="dk1"/>
                </a:solidFill>
                <a:latin typeface="Calibri"/>
                <a:ea typeface="Calibri"/>
                <a:cs typeface="Calibri"/>
                <a:sym typeface="Calibri"/>
              </a:rPr>
              <a:t>Methodology</a:t>
            </a:r>
          </a:p>
          <a:p>
            <a:pPr marL="457200" marR="0" lvl="0" indent="-419100" algn="l" rtl="0">
              <a:lnSpc>
                <a:spcPct val="107000"/>
              </a:lnSpc>
              <a:spcBef>
                <a:spcPts val="0"/>
              </a:spcBef>
              <a:spcAft>
                <a:spcPts val="0"/>
              </a:spcAft>
              <a:buClr>
                <a:schemeClr val="dk1"/>
              </a:buClr>
              <a:buSzPts val="3000"/>
              <a:buFont typeface="Calibri"/>
              <a:buChar char="●"/>
            </a:pPr>
            <a:r>
              <a:rPr lang="en-US" sz="3000" dirty="0">
                <a:solidFill>
                  <a:schemeClr val="dk1"/>
                </a:solidFill>
                <a:latin typeface="Calibri"/>
                <a:ea typeface="Calibri"/>
                <a:cs typeface="Calibri"/>
                <a:sym typeface="Calibri"/>
              </a:rPr>
              <a:t>A spectrogram made as in Engel et al. will be made from a audio of whole songs. A GAN will then be trained to generate narrow columns (narrow in time) of the spectrogram.</a:t>
            </a:r>
          </a:p>
        </p:txBody>
      </p:sp>
      <p:grpSp>
        <p:nvGrpSpPr>
          <p:cNvPr id="19" name="Group 18">
            <a:extLst>
              <a:ext uri="{FF2B5EF4-FFF2-40B4-BE49-F238E27FC236}">
                <a16:creationId xmlns:a16="http://schemas.microsoft.com/office/drawing/2014/main" id="{D90F7B18-4939-E642-A4D5-61B99306B90A}"/>
              </a:ext>
            </a:extLst>
          </p:cNvPr>
          <p:cNvGrpSpPr/>
          <p:nvPr/>
        </p:nvGrpSpPr>
        <p:grpSpPr>
          <a:xfrm>
            <a:off x="23270661" y="24099807"/>
            <a:ext cx="8098864" cy="8648912"/>
            <a:chOff x="23487119" y="25658495"/>
            <a:chExt cx="6325056" cy="6581937"/>
          </a:xfrm>
        </p:grpSpPr>
        <p:pic>
          <p:nvPicPr>
            <p:cNvPr id="216" name="Picture 215">
              <a:extLst>
                <a:ext uri="{FF2B5EF4-FFF2-40B4-BE49-F238E27FC236}">
                  <a16:creationId xmlns:a16="http://schemas.microsoft.com/office/drawing/2014/main" id="{18AC60C5-8577-3244-9FBB-941D13D1035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7713" t="8540" r="3231" b="14319"/>
            <a:stretch/>
          </p:blipFill>
          <p:spPr>
            <a:xfrm>
              <a:off x="23548708" y="30167792"/>
              <a:ext cx="6263467" cy="2072640"/>
            </a:xfrm>
            <a:prstGeom prst="rect">
              <a:avLst/>
            </a:prstGeom>
          </p:spPr>
        </p:pic>
        <p:grpSp>
          <p:nvGrpSpPr>
            <p:cNvPr id="168" name="Group 167">
              <a:extLst>
                <a:ext uri="{FF2B5EF4-FFF2-40B4-BE49-F238E27FC236}">
                  <a16:creationId xmlns:a16="http://schemas.microsoft.com/office/drawing/2014/main" id="{62F95910-8209-1B43-9492-147EB1819E6D}"/>
                </a:ext>
              </a:extLst>
            </p:cNvPr>
            <p:cNvGrpSpPr/>
            <p:nvPr/>
          </p:nvGrpSpPr>
          <p:grpSpPr>
            <a:xfrm>
              <a:off x="23487119" y="28102560"/>
              <a:ext cx="2240280" cy="1920240"/>
              <a:chOff x="4361192" y="4029118"/>
              <a:chExt cx="3860728" cy="2464297"/>
            </a:xfrm>
          </p:grpSpPr>
          <p:pic>
            <p:nvPicPr>
              <p:cNvPr id="169" name="Picture 168">
                <a:extLst>
                  <a:ext uri="{FF2B5EF4-FFF2-40B4-BE49-F238E27FC236}">
                    <a16:creationId xmlns:a16="http://schemas.microsoft.com/office/drawing/2014/main" id="{5BC45122-3A68-D346-B814-77482527042C}"/>
                  </a:ext>
                </a:extLst>
              </p:cNvPr>
              <p:cNvPicPr>
                <a:picLocks noChangeAspect="1"/>
              </p:cNvPicPr>
              <p:nvPr/>
            </p:nvPicPr>
            <p:blipFill rotWithShape="1">
              <a:blip r:embed="rId4">
                <a:extLst>
                  <a:ext uri="{28A0092B-C50C-407E-A947-70E740481C1C}">
                    <a14:useLocalDpi xmlns:a14="http://schemas.microsoft.com/office/drawing/2010/main" val="0"/>
                  </a:ext>
                </a:extLst>
              </a:blip>
              <a:srcRect l="14993" t="8719" r="2528" b="14281"/>
              <a:stretch/>
            </p:blipFill>
            <p:spPr>
              <a:xfrm>
                <a:off x="4376356" y="4029118"/>
                <a:ext cx="3845564" cy="2464297"/>
              </a:xfrm>
              <a:prstGeom prst="rect">
                <a:avLst/>
              </a:prstGeom>
            </p:spPr>
          </p:pic>
          <p:grpSp>
            <p:nvGrpSpPr>
              <p:cNvPr id="170" name="Group 169">
                <a:extLst>
                  <a:ext uri="{FF2B5EF4-FFF2-40B4-BE49-F238E27FC236}">
                    <a16:creationId xmlns:a16="http://schemas.microsoft.com/office/drawing/2014/main" id="{F00CF5EF-9E46-984D-962C-341A4EBB3CE4}"/>
                  </a:ext>
                </a:extLst>
              </p:cNvPr>
              <p:cNvGrpSpPr/>
              <p:nvPr/>
            </p:nvGrpSpPr>
            <p:grpSpPr>
              <a:xfrm>
                <a:off x="4361192" y="4029118"/>
                <a:ext cx="3860728" cy="2464297"/>
                <a:chOff x="2572101" y="2035457"/>
                <a:chExt cx="6522999" cy="4340355"/>
              </a:xfrm>
            </p:grpSpPr>
            <p:sp>
              <p:nvSpPr>
                <p:cNvPr id="171" name="Rectangle 170">
                  <a:extLst>
                    <a:ext uri="{FF2B5EF4-FFF2-40B4-BE49-F238E27FC236}">
                      <a16:creationId xmlns:a16="http://schemas.microsoft.com/office/drawing/2014/main" id="{989BB76C-3AA7-A141-BF95-A5DA404399B3}"/>
                    </a:ext>
                  </a:extLst>
                </p:cNvPr>
                <p:cNvSpPr/>
                <p:nvPr/>
              </p:nvSpPr>
              <p:spPr>
                <a:xfrm>
                  <a:off x="2572101"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C7D2B551-D24A-FB49-8F66-22BEEECF889A}"/>
                    </a:ext>
                  </a:extLst>
                </p:cNvPr>
                <p:cNvSpPr/>
                <p:nvPr/>
              </p:nvSpPr>
              <p:spPr>
                <a:xfrm>
                  <a:off x="2930557" y="2035459"/>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02D79DFF-F66C-6D4D-8798-934101FA7F80}"/>
                    </a:ext>
                  </a:extLst>
                </p:cNvPr>
                <p:cNvSpPr/>
                <p:nvPr/>
              </p:nvSpPr>
              <p:spPr>
                <a:xfrm>
                  <a:off x="3303372" y="2035458"/>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3E87DD8D-319D-A947-9DB8-4BA5DF7762E9}"/>
                    </a:ext>
                  </a:extLst>
                </p:cNvPr>
                <p:cNvSpPr/>
                <p:nvPr/>
              </p:nvSpPr>
              <p:spPr>
                <a:xfrm>
                  <a:off x="3668789" y="2035461"/>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9A8756EC-6FD5-8E43-9749-FAEA4E138B32}"/>
                    </a:ext>
                  </a:extLst>
                </p:cNvPr>
                <p:cNvSpPr/>
                <p:nvPr/>
              </p:nvSpPr>
              <p:spPr>
                <a:xfrm>
                  <a:off x="4027245"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8DCA7541-3B1E-BA40-8202-22786678D17D}"/>
                    </a:ext>
                  </a:extLst>
                </p:cNvPr>
                <p:cNvSpPr/>
                <p:nvPr/>
              </p:nvSpPr>
              <p:spPr>
                <a:xfrm>
                  <a:off x="4385701" y="2035457"/>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CB630795-F048-E84A-9D10-E0E383D42657}"/>
                    </a:ext>
                  </a:extLst>
                </p:cNvPr>
                <p:cNvSpPr/>
                <p:nvPr/>
              </p:nvSpPr>
              <p:spPr>
                <a:xfrm>
                  <a:off x="4751647"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91E9C2F2-28A9-B848-B05E-8062F00A26DF}"/>
                    </a:ext>
                  </a:extLst>
                </p:cNvPr>
                <p:cNvSpPr/>
                <p:nvPr/>
              </p:nvSpPr>
              <p:spPr>
                <a:xfrm>
                  <a:off x="5110103" y="2035459"/>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D8AD780B-32AE-D64E-9525-6E936C98E578}"/>
                    </a:ext>
                  </a:extLst>
                </p:cNvPr>
                <p:cNvSpPr/>
                <p:nvPr/>
              </p:nvSpPr>
              <p:spPr>
                <a:xfrm>
                  <a:off x="5482918" y="2035458"/>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65C00E97-968C-454A-A207-AAE23177974B}"/>
                    </a:ext>
                  </a:extLst>
                </p:cNvPr>
                <p:cNvSpPr/>
                <p:nvPr/>
              </p:nvSpPr>
              <p:spPr>
                <a:xfrm>
                  <a:off x="5848335" y="2035461"/>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2B85C5ED-A974-2443-BE47-EE1CE933D280}"/>
                    </a:ext>
                  </a:extLst>
                </p:cNvPr>
                <p:cNvSpPr/>
                <p:nvPr/>
              </p:nvSpPr>
              <p:spPr>
                <a:xfrm>
                  <a:off x="6206791"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1F841065-C6A8-E244-98B9-FACF59F6CE74}"/>
                    </a:ext>
                  </a:extLst>
                </p:cNvPr>
                <p:cNvSpPr/>
                <p:nvPr/>
              </p:nvSpPr>
              <p:spPr>
                <a:xfrm>
                  <a:off x="6565247" y="2035457"/>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AFEBA28F-45FC-B940-B019-16B5FB96EBAB}"/>
                    </a:ext>
                  </a:extLst>
                </p:cNvPr>
                <p:cNvSpPr/>
                <p:nvPr/>
              </p:nvSpPr>
              <p:spPr>
                <a:xfrm>
                  <a:off x="6923703"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B508D91F-3D1C-5242-A58C-BF52BADC734C}"/>
                    </a:ext>
                  </a:extLst>
                </p:cNvPr>
                <p:cNvSpPr/>
                <p:nvPr/>
              </p:nvSpPr>
              <p:spPr>
                <a:xfrm>
                  <a:off x="7282159" y="2035459"/>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24C0D0BF-6ADE-0249-AA5A-D14761109613}"/>
                    </a:ext>
                  </a:extLst>
                </p:cNvPr>
                <p:cNvSpPr/>
                <p:nvPr/>
              </p:nvSpPr>
              <p:spPr>
                <a:xfrm>
                  <a:off x="7640615" y="2035458"/>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01A4BB2F-9673-D341-A86D-0FBC3C9ABCD7}"/>
                    </a:ext>
                  </a:extLst>
                </p:cNvPr>
                <p:cNvSpPr/>
                <p:nvPr/>
              </p:nvSpPr>
              <p:spPr>
                <a:xfrm>
                  <a:off x="8006032" y="2035461"/>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EE59D9C0-7D4A-AA45-B04B-3763727F9666}"/>
                    </a:ext>
                  </a:extLst>
                </p:cNvPr>
                <p:cNvSpPr/>
                <p:nvPr/>
              </p:nvSpPr>
              <p:spPr>
                <a:xfrm>
                  <a:off x="8364488"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734D68EA-80D2-AF4D-AE85-6C7ABBE6A8DF}"/>
                    </a:ext>
                  </a:extLst>
                </p:cNvPr>
                <p:cNvSpPr/>
                <p:nvPr/>
              </p:nvSpPr>
              <p:spPr>
                <a:xfrm>
                  <a:off x="8722944" y="2035457"/>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9" name="Rectangle: Rounded Corners 123">
              <a:extLst>
                <a:ext uri="{FF2B5EF4-FFF2-40B4-BE49-F238E27FC236}">
                  <a16:creationId xmlns:a16="http://schemas.microsoft.com/office/drawing/2014/main" id="{BE62E464-5C36-D54F-98EE-A944C4964160}"/>
                </a:ext>
              </a:extLst>
            </p:cNvPr>
            <p:cNvSpPr/>
            <p:nvPr/>
          </p:nvSpPr>
          <p:spPr>
            <a:xfrm>
              <a:off x="23487119" y="25658495"/>
              <a:ext cx="2240280" cy="19202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RNN</a:t>
              </a:r>
            </a:p>
          </p:txBody>
        </p:sp>
        <p:sp>
          <p:nvSpPr>
            <p:cNvPr id="190" name="Arrow: Right 144">
              <a:extLst>
                <a:ext uri="{FF2B5EF4-FFF2-40B4-BE49-F238E27FC236}">
                  <a16:creationId xmlns:a16="http://schemas.microsoft.com/office/drawing/2014/main" id="{47CB41E9-6474-0A45-87FA-60E586CD3CB3}"/>
                </a:ext>
              </a:extLst>
            </p:cNvPr>
            <p:cNvSpPr/>
            <p:nvPr/>
          </p:nvSpPr>
          <p:spPr>
            <a:xfrm>
              <a:off x="26226690" y="25851625"/>
              <a:ext cx="796352" cy="153393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91" name="Group 190">
              <a:extLst>
                <a:ext uri="{FF2B5EF4-FFF2-40B4-BE49-F238E27FC236}">
                  <a16:creationId xmlns:a16="http://schemas.microsoft.com/office/drawing/2014/main" id="{E4745161-482E-D84F-A1C1-A4B6F76B9A60}"/>
                </a:ext>
              </a:extLst>
            </p:cNvPr>
            <p:cNvGrpSpPr/>
            <p:nvPr/>
          </p:nvGrpSpPr>
          <p:grpSpPr>
            <a:xfrm>
              <a:off x="27518536" y="25658495"/>
              <a:ext cx="2240280" cy="1920240"/>
              <a:chOff x="8884560" y="291727"/>
              <a:chExt cx="2240280" cy="1920240"/>
            </a:xfrm>
          </p:grpSpPr>
          <p:sp>
            <p:nvSpPr>
              <p:cNvPr id="192" name="Rectangle 191">
                <a:extLst>
                  <a:ext uri="{FF2B5EF4-FFF2-40B4-BE49-F238E27FC236}">
                    <a16:creationId xmlns:a16="http://schemas.microsoft.com/office/drawing/2014/main" id="{520CAE96-AD56-934E-A077-D145DF0C91F9}"/>
                  </a:ext>
                </a:extLst>
              </p:cNvPr>
              <p:cNvSpPr/>
              <p:nvPr/>
            </p:nvSpPr>
            <p:spPr>
              <a:xfrm rot="10800000">
                <a:off x="8891753" y="291727"/>
                <a:ext cx="2233087" cy="1920240"/>
              </a:xfrm>
              <a:prstGeom prst="rect">
                <a:avLst/>
              </a:prstGeom>
              <a:gradFill flip="none" rotWithShape="1">
                <a:gsLst>
                  <a:gs pos="0">
                    <a:srgbClr val="00B0F0"/>
                  </a:gs>
                  <a:gs pos="18000">
                    <a:schemeClr val="accent1">
                      <a:lumMod val="60000"/>
                      <a:lumOff val="40000"/>
                    </a:schemeClr>
                  </a:gs>
                  <a:gs pos="100000">
                    <a:schemeClr val="bg2"/>
                  </a:gs>
                  <a:gs pos="88496">
                    <a:schemeClr val="accent6"/>
                  </a:gs>
                  <a:gs pos="71681">
                    <a:schemeClr val="accent1">
                      <a:lumMod val="75000"/>
                    </a:schemeClr>
                  </a:gs>
                  <a:gs pos="53982">
                    <a:srgbClr val="0070C0"/>
                  </a:gs>
                  <a:gs pos="38000">
                    <a:schemeClr val="accent2">
                      <a:lumMod val="5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EBDCE629-738F-A94A-8766-5F55B9505F43}"/>
                  </a:ext>
                </a:extLst>
              </p:cNvPr>
              <p:cNvSpPr/>
              <p:nvPr/>
            </p:nvSpPr>
            <p:spPr>
              <a:xfrm>
                <a:off x="10994277" y="291727"/>
                <a:ext cx="122949" cy="1920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6545DCDD-A73C-4F43-B1A8-88B060973BBD}"/>
                  </a:ext>
                </a:extLst>
              </p:cNvPr>
              <p:cNvSpPr/>
              <p:nvPr/>
            </p:nvSpPr>
            <p:spPr>
              <a:xfrm>
                <a:off x="8884560" y="291728"/>
                <a:ext cx="122949" cy="1920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573309E1-ECBB-B34C-AACE-B34F97ADC2B4}"/>
                  </a:ext>
                </a:extLst>
              </p:cNvPr>
              <p:cNvSpPr/>
              <p:nvPr/>
            </p:nvSpPr>
            <p:spPr>
              <a:xfrm>
                <a:off x="9007509" y="291728"/>
                <a:ext cx="122949" cy="1920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5CE083A6-F014-9740-9C1B-D1C5B8FC362A}"/>
                  </a:ext>
                </a:extLst>
              </p:cNvPr>
              <p:cNvSpPr/>
              <p:nvPr/>
            </p:nvSpPr>
            <p:spPr>
              <a:xfrm>
                <a:off x="9135383" y="291727"/>
                <a:ext cx="122949" cy="1920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6B37F14C-E85A-D742-AE5A-F5A43FF8DE74}"/>
                  </a:ext>
                </a:extLst>
              </p:cNvPr>
              <p:cNvSpPr/>
              <p:nvPr/>
            </p:nvSpPr>
            <p:spPr>
              <a:xfrm>
                <a:off x="9260720" y="291729"/>
                <a:ext cx="122949" cy="1920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16179FC0-288C-8640-BBD9-F0C13967FAF5}"/>
                  </a:ext>
                </a:extLst>
              </p:cNvPr>
              <p:cNvSpPr/>
              <p:nvPr/>
            </p:nvSpPr>
            <p:spPr>
              <a:xfrm>
                <a:off x="9383669" y="291728"/>
                <a:ext cx="122949" cy="1920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228D43D4-18F7-2C4A-B537-B3A94B46BDA9}"/>
                  </a:ext>
                </a:extLst>
              </p:cNvPr>
              <p:cNvSpPr/>
              <p:nvPr/>
            </p:nvSpPr>
            <p:spPr>
              <a:xfrm>
                <a:off x="9506618" y="291727"/>
                <a:ext cx="122949" cy="1920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999726A0-E15C-4B4D-B6D7-C1147649A888}"/>
                  </a:ext>
                </a:extLst>
              </p:cNvPr>
              <p:cNvSpPr/>
              <p:nvPr/>
            </p:nvSpPr>
            <p:spPr>
              <a:xfrm>
                <a:off x="9632136" y="291728"/>
                <a:ext cx="122949" cy="1920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915CFDCD-47EF-AF46-80FD-31F7D74AF50E}"/>
                  </a:ext>
                </a:extLst>
              </p:cNvPr>
              <p:cNvSpPr/>
              <p:nvPr/>
            </p:nvSpPr>
            <p:spPr>
              <a:xfrm>
                <a:off x="9755085" y="291728"/>
                <a:ext cx="122949" cy="1920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2DC7E8D1-CDA8-A542-8DDB-77DE4F463B5F}"/>
                  </a:ext>
                </a:extLst>
              </p:cNvPr>
              <p:cNvSpPr/>
              <p:nvPr/>
            </p:nvSpPr>
            <p:spPr>
              <a:xfrm>
                <a:off x="9882960" y="291727"/>
                <a:ext cx="122949" cy="1920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576C6243-8517-A24F-87FB-243D59D343E8}"/>
                  </a:ext>
                </a:extLst>
              </p:cNvPr>
              <p:cNvSpPr/>
              <p:nvPr/>
            </p:nvSpPr>
            <p:spPr>
              <a:xfrm>
                <a:off x="10008296" y="291729"/>
                <a:ext cx="122949" cy="1920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83FC3B9A-ECC1-2B42-95EA-2E083CC0964D}"/>
                  </a:ext>
                </a:extLst>
              </p:cNvPr>
              <p:cNvSpPr/>
              <p:nvPr/>
            </p:nvSpPr>
            <p:spPr>
              <a:xfrm>
                <a:off x="10131245" y="291728"/>
                <a:ext cx="122949" cy="1920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CF614856-A760-634D-BBC8-2B26BA5B9850}"/>
                  </a:ext>
                </a:extLst>
              </p:cNvPr>
              <p:cNvSpPr/>
              <p:nvPr/>
            </p:nvSpPr>
            <p:spPr>
              <a:xfrm>
                <a:off x="10254195" y="291727"/>
                <a:ext cx="122949" cy="1920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07F344DA-6AA2-8C4F-B22C-28FADA4F4770}"/>
                  </a:ext>
                </a:extLst>
              </p:cNvPr>
              <p:cNvSpPr/>
              <p:nvPr/>
            </p:nvSpPr>
            <p:spPr>
              <a:xfrm>
                <a:off x="10377144" y="291728"/>
                <a:ext cx="122949" cy="1920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BD58E71E-2A3C-0D4C-8964-4E815C1174E7}"/>
                  </a:ext>
                </a:extLst>
              </p:cNvPr>
              <p:cNvSpPr/>
              <p:nvPr/>
            </p:nvSpPr>
            <p:spPr>
              <a:xfrm>
                <a:off x="10500093" y="291728"/>
                <a:ext cx="122949" cy="1920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Rectangle 207">
                <a:extLst>
                  <a:ext uri="{FF2B5EF4-FFF2-40B4-BE49-F238E27FC236}">
                    <a16:creationId xmlns:a16="http://schemas.microsoft.com/office/drawing/2014/main" id="{0932B450-9F3E-DA47-8B5C-6329AF3F764E}"/>
                  </a:ext>
                </a:extLst>
              </p:cNvPr>
              <p:cNvSpPr/>
              <p:nvPr/>
            </p:nvSpPr>
            <p:spPr>
              <a:xfrm>
                <a:off x="10623042" y="291727"/>
                <a:ext cx="122949" cy="1920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716E2CF1-0447-4F42-8F2B-E0E57790981D}"/>
                  </a:ext>
                </a:extLst>
              </p:cNvPr>
              <p:cNvSpPr/>
              <p:nvPr/>
            </p:nvSpPr>
            <p:spPr>
              <a:xfrm>
                <a:off x="10748379" y="291729"/>
                <a:ext cx="122949" cy="1920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11E465C8-D51D-E240-B058-0F4A028BD115}"/>
                  </a:ext>
                </a:extLst>
              </p:cNvPr>
              <p:cNvSpPr/>
              <p:nvPr/>
            </p:nvSpPr>
            <p:spPr>
              <a:xfrm>
                <a:off x="10871328" y="291728"/>
                <a:ext cx="122949" cy="1920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Arrow: Right 321">
              <a:extLst>
                <a:ext uri="{FF2B5EF4-FFF2-40B4-BE49-F238E27FC236}">
                  <a16:creationId xmlns:a16="http://schemas.microsoft.com/office/drawing/2014/main" id="{5FE5C124-03E1-F142-AA62-3BD3C56DFC72}"/>
                </a:ext>
              </a:extLst>
            </p:cNvPr>
            <p:cNvSpPr/>
            <p:nvPr/>
          </p:nvSpPr>
          <p:spPr>
            <a:xfrm rot="5400000">
              <a:off x="28451101" y="27103676"/>
              <a:ext cx="313956" cy="147394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2" name="TextBox 211">
              <a:extLst>
                <a:ext uri="{FF2B5EF4-FFF2-40B4-BE49-F238E27FC236}">
                  <a16:creationId xmlns:a16="http://schemas.microsoft.com/office/drawing/2014/main" id="{AEB021DD-5601-DA4A-BA54-B3EC69E23958}"/>
                </a:ext>
              </a:extLst>
            </p:cNvPr>
            <p:cNvSpPr txBox="1"/>
            <p:nvPr/>
          </p:nvSpPr>
          <p:spPr>
            <a:xfrm>
              <a:off x="23548709" y="31754548"/>
              <a:ext cx="2831140" cy="257644"/>
            </a:xfrm>
            <a:prstGeom prst="rect">
              <a:avLst/>
            </a:prstGeom>
            <a:noFill/>
          </p:spPr>
          <p:txBody>
            <a:bodyPr wrap="square" rtlCol="0">
              <a:spAutoFit/>
            </a:bodyPr>
            <a:lstStyle/>
            <a:p>
              <a:r>
                <a:rPr lang="en-US" sz="800" dirty="0">
                  <a:latin typeface="Calibri" panose="020F0502020204030204" pitchFamily="34" charset="0"/>
                  <a:cs typeface="Calibri" panose="020F0502020204030204" pitchFamily="34" charset="0"/>
                </a:rPr>
                <a:t>Audio waveform graphed and generated spectrogram is Dance of the Sugar Plum Fairy from free-stock-music.com</a:t>
              </a:r>
            </a:p>
          </p:txBody>
        </p:sp>
        <mc:AlternateContent xmlns:mc="http://schemas.openxmlformats.org/markup-compatibility/2006">
          <mc:Choice xmlns:a14="http://schemas.microsoft.com/office/drawing/2010/main" Requires="a14">
            <p:sp>
              <p:nvSpPr>
                <p:cNvPr id="213" name="Flowchart: Alternate Process 364">
                  <a:extLst>
                    <a:ext uri="{FF2B5EF4-FFF2-40B4-BE49-F238E27FC236}">
                      <a16:creationId xmlns:a16="http://schemas.microsoft.com/office/drawing/2014/main" id="{77A06EF0-5444-6C43-A438-BDD168F0EB74}"/>
                    </a:ext>
                  </a:extLst>
                </p:cNvPr>
                <p:cNvSpPr/>
                <p:nvPr/>
              </p:nvSpPr>
              <p:spPr>
                <a:xfrm>
                  <a:off x="27514146" y="28102560"/>
                  <a:ext cx="2240280" cy="1920240"/>
                </a:xfrm>
                <a:prstGeom prst="flowChartAlternateProcess">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t> </a:t>
                  </a:r>
                  <a14:m>
                    <m:oMath xmlns:m="http://schemas.openxmlformats.org/officeDocument/2006/math">
                      <m:r>
                        <a:rPr lang="en-US" sz="8800" b="0" i="1" smtClean="0">
                          <a:latin typeface="Cambria Math" panose="02040503050406030204" pitchFamily="18" charset="0"/>
                        </a:rPr>
                        <m:t>𝒢</m:t>
                      </m:r>
                    </m:oMath>
                  </a14:m>
                  <a:endParaRPr lang="en-US" sz="13800" dirty="0"/>
                </a:p>
              </p:txBody>
            </p:sp>
          </mc:Choice>
          <mc:Fallback>
            <p:sp>
              <p:nvSpPr>
                <p:cNvPr id="213" name="Flowchart: Alternate Process 364">
                  <a:extLst>
                    <a:ext uri="{FF2B5EF4-FFF2-40B4-BE49-F238E27FC236}">
                      <a16:creationId xmlns:a16="http://schemas.microsoft.com/office/drawing/2014/main" id="{77A06EF0-5444-6C43-A438-BDD168F0EB74}"/>
                    </a:ext>
                  </a:extLst>
                </p:cNvPr>
                <p:cNvSpPr>
                  <a:spLocks noRot="1" noChangeAspect="1" noMove="1" noResize="1" noEditPoints="1" noAdjustHandles="1" noChangeArrowheads="1" noChangeShapeType="1" noTextEdit="1"/>
                </p:cNvSpPr>
                <p:nvPr/>
              </p:nvSpPr>
              <p:spPr>
                <a:xfrm>
                  <a:off x="27514146" y="28102560"/>
                  <a:ext cx="2240280" cy="1920240"/>
                </a:xfrm>
                <a:prstGeom prst="flowChartAlternateProcess">
                  <a:avLst/>
                </a:prstGeom>
                <a:blipFill>
                  <a:blip r:embed="rId17"/>
                  <a:stretch>
                    <a:fillRect/>
                  </a:stretch>
                </a:blipFill>
                <a:ln>
                  <a:noFill/>
                </a:ln>
              </p:spPr>
              <p:txBody>
                <a:bodyPr/>
                <a:lstStyle/>
                <a:p>
                  <a:r>
                    <a:rPr lang="en-US">
                      <a:noFill/>
                    </a:rPr>
                    <a:t> </a:t>
                  </a:r>
                </a:p>
              </p:txBody>
            </p:sp>
          </mc:Fallback>
        </mc:AlternateContent>
        <p:sp>
          <p:nvSpPr>
            <p:cNvPr id="214" name="Arrow: Right 386">
              <a:extLst>
                <a:ext uri="{FF2B5EF4-FFF2-40B4-BE49-F238E27FC236}">
                  <a16:creationId xmlns:a16="http://schemas.microsoft.com/office/drawing/2014/main" id="{91F0914F-B523-EC48-8CA3-EAFBB7E42F94}"/>
                </a:ext>
              </a:extLst>
            </p:cNvPr>
            <p:cNvSpPr/>
            <p:nvPr/>
          </p:nvSpPr>
          <p:spPr>
            <a:xfrm rot="10800000">
              <a:off x="26226690" y="28295712"/>
              <a:ext cx="796352" cy="153393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5" name="Arrow: Right 387">
              <a:extLst>
                <a:ext uri="{FF2B5EF4-FFF2-40B4-BE49-F238E27FC236}">
                  <a16:creationId xmlns:a16="http://schemas.microsoft.com/office/drawing/2014/main" id="{D34AAB7A-304A-354F-B80E-88B2AFEFAA49}"/>
                </a:ext>
              </a:extLst>
            </p:cNvPr>
            <p:cNvSpPr/>
            <p:nvPr/>
          </p:nvSpPr>
          <p:spPr>
            <a:xfrm rot="5400000">
              <a:off x="24457655" y="29587796"/>
              <a:ext cx="313956" cy="147394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17" name="Google Shape;101;p13">
            <a:extLst>
              <a:ext uri="{FF2B5EF4-FFF2-40B4-BE49-F238E27FC236}">
                <a16:creationId xmlns:a16="http://schemas.microsoft.com/office/drawing/2014/main" id="{A6C5382C-04E3-D64B-A211-B72BB1CF1346}"/>
              </a:ext>
            </a:extLst>
          </p:cNvPr>
          <p:cNvSpPr txBox="1"/>
          <p:nvPr/>
        </p:nvSpPr>
        <p:spPr>
          <a:xfrm>
            <a:off x="33614706" y="1853518"/>
            <a:ext cx="9620575" cy="3136493"/>
          </a:xfrm>
          <a:prstGeom prst="rect">
            <a:avLst/>
          </a:prstGeom>
          <a:noFill/>
          <a:ln>
            <a:noFill/>
          </a:ln>
        </p:spPr>
        <p:txBody>
          <a:bodyPr spcFirstLastPara="1" wrap="square" lIns="91425" tIns="45700" rIns="91425" bIns="45700" anchor="t" anchorCtr="0">
            <a:noAutofit/>
          </a:bodyPr>
          <a:lstStyle/>
          <a:p>
            <a:pPr marL="457200" marR="0" lvl="0" indent="-419100" algn="l" rtl="0">
              <a:lnSpc>
                <a:spcPct val="107000"/>
              </a:lnSpc>
              <a:spcBef>
                <a:spcPts val="0"/>
              </a:spcBef>
              <a:spcAft>
                <a:spcPts val="0"/>
              </a:spcAft>
              <a:buClr>
                <a:schemeClr val="dk1"/>
              </a:buClr>
              <a:buSzPts val="3000"/>
              <a:buFont typeface="Calibri"/>
              <a:buChar char="●"/>
            </a:pPr>
            <a:r>
              <a:rPr lang="en-US" sz="3000" dirty="0">
                <a:solidFill>
                  <a:schemeClr val="dk1"/>
                </a:solidFill>
                <a:latin typeface="Calibri"/>
                <a:ea typeface="Calibri"/>
                <a:cs typeface="Calibri"/>
                <a:sym typeface="Calibri"/>
              </a:rPr>
              <a:t>Preliminary testing was done by replicating the work of Engel et al. (2019) using a tensor processing unit (TPU), a machine learning accelerator proprietary to Google. The generous support of the TensorFlow Research Cloud (TFRC) provided me with cloud computing resources and TPU access for free, providing the computing resources needed for free.</a:t>
            </a:r>
          </a:p>
          <a:p>
            <a:pPr marL="457200" marR="0" lvl="0" indent="-419100" algn="l" rtl="0">
              <a:lnSpc>
                <a:spcPct val="107000"/>
              </a:lnSpc>
              <a:spcBef>
                <a:spcPts val="0"/>
              </a:spcBef>
              <a:spcAft>
                <a:spcPts val="0"/>
              </a:spcAft>
              <a:buClr>
                <a:schemeClr val="dk1"/>
              </a:buClr>
              <a:buSzPts val="3000"/>
              <a:buFont typeface="Calibri"/>
              <a:buChar char="●"/>
            </a:pPr>
            <a:r>
              <a:rPr lang="en-US" sz="3000" dirty="0">
                <a:solidFill>
                  <a:schemeClr val="dk1"/>
                </a:solidFill>
                <a:latin typeface="Calibri"/>
                <a:ea typeface="Calibri"/>
                <a:cs typeface="Calibri"/>
                <a:sym typeface="Calibri"/>
              </a:rPr>
              <a:t>Since the API for a TPU is much less flexible than the API for GPUs, progress thus far has been in trying to replicate the work of Engel et al. (2019) on a TPU, i.e. a GAN was trained to generate only single notes.</a:t>
            </a:r>
          </a:p>
          <a:p>
            <a:pPr marL="457200" marR="0" lvl="0" indent="-419100" algn="l" rtl="0">
              <a:lnSpc>
                <a:spcPct val="107000"/>
              </a:lnSpc>
              <a:spcBef>
                <a:spcPts val="0"/>
              </a:spcBef>
              <a:spcAft>
                <a:spcPts val="0"/>
              </a:spcAft>
              <a:buClr>
                <a:schemeClr val="dk1"/>
              </a:buClr>
              <a:buSzPts val="3000"/>
              <a:buFont typeface="Calibri"/>
              <a:buChar char="●"/>
            </a:pPr>
            <a:r>
              <a:rPr lang="en-US" sz="3000" dirty="0">
                <a:solidFill>
                  <a:schemeClr val="dk1"/>
                </a:solidFill>
                <a:latin typeface="Calibri"/>
                <a:ea typeface="Calibri"/>
                <a:cs typeface="Calibri"/>
                <a:sym typeface="Calibri"/>
              </a:rPr>
              <a:t>The </a:t>
            </a:r>
            <a:r>
              <a:rPr lang="en-US" sz="3000" dirty="0" err="1">
                <a:solidFill>
                  <a:schemeClr val="dk1"/>
                </a:solidFill>
                <a:latin typeface="Calibri"/>
                <a:ea typeface="Calibri"/>
                <a:cs typeface="Calibri"/>
                <a:sym typeface="Calibri"/>
              </a:rPr>
              <a:t>NSynth</a:t>
            </a:r>
            <a:r>
              <a:rPr lang="en-US" sz="3000" dirty="0">
                <a:solidFill>
                  <a:schemeClr val="dk1"/>
                </a:solidFill>
                <a:latin typeface="Calibri"/>
                <a:ea typeface="Calibri"/>
                <a:cs typeface="Calibri"/>
                <a:sym typeface="Calibri"/>
              </a:rPr>
              <a:t> dataset of single 4 second notes was used as in Engel et al. (2019). The dataset was first introduced by Engel et al. (2017). </a:t>
            </a:r>
          </a:p>
        </p:txBody>
      </p:sp>
      <p:grpSp>
        <p:nvGrpSpPr>
          <p:cNvPr id="29" name="Group 28">
            <a:extLst>
              <a:ext uri="{FF2B5EF4-FFF2-40B4-BE49-F238E27FC236}">
                <a16:creationId xmlns:a16="http://schemas.microsoft.com/office/drawing/2014/main" id="{BA442509-FCC3-A144-866E-E732E089EF8F}"/>
              </a:ext>
            </a:extLst>
          </p:cNvPr>
          <p:cNvGrpSpPr/>
          <p:nvPr/>
        </p:nvGrpSpPr>
        <p:grpSpPr>
          <a:xfrm>
            <a:off x="33378310" y="9004892"/>
            <a:ext cx="10161850" cy="8355693"/>
            <a:chOff x="33335838" y="7515581"/>
            <a:chExt cx="10161850" cy="8355693"/>
          </a:xfrm>
        </p:grpSpPr>
        <p:pic>
          <p:nvPicPr>
            <p:cNvPr id="21" name="Picture 20">
              <a:extLst>
                <a:ext uri="{FF2B5EF4-FFF2-40B4-BE49-F238E27FC236}">
                  <a16:creationId xmlns:a16="http://schemas.microsoft.com/office/drawing/2014/main" id="{65AFE5D0-8E32-5646-8887-F118AB50CEED}"/>
                </a:ext>
              </a:extLst>
            </p:cNvPr>
            <p:cNvPicPr>
              <a:picLocks noChangeAspect="1"/>
            </p:cNvPicPr>
            <p:nvPr/>
          </p:nvPicPr>
          <p:blipFill rotWithShape="1">
            <a:blip r:embed="rId18">
              <a:clrChange>
                <a:clrFrom>
                  <a:srgbClr val="FFFFFF"/>
                </a:clrFrom>
                <a:clrTo>
                  <a:srgbClr val="FFFFFF">
                    <a:alpha val="0"/>
                  </a:srgbClr>
                </a:clrTo>
              </a:clrChange>
            </a:blip>
            <a:srcRect l="10711" t="9985" r="49190" b="49532"/>
            <a:stretch/>
          </p:blipFill>
          <p:spPr>
            <a:xfrm>
              <a:off x="33423861" y="8573949"/>
              <a:ext cx="4765531" cy="3623484"/>
            </a:xfrm>
            <a:prstGeom prst="rect">
              <a:avLst/>
            </a:prstGeom>
          </p:spPr>
        </p:pic>
        <p:pic>
          <p:nvPicPr>
            <p:cNvPr id="23" name="Picture 22" descr="A picture containing building&#10;&#10;Description automatically generated">
              <a:extLst>
                <a:ext uri="{FF2B5EF4-FFF2-40B4-BE49-F238E27FC236}">
                  <a16:creationId xmlns:a16="http://schemas.microsoft.com/office/drawing/2014/main" id="{68DC70E2-E3A0-6745-80D0-371E2E534DE2}"/>
                </a:ext>
              </a:extLst>
            </p:cNvPr>
            <p:cNvPicPr>
              <a:picLocks noChangeAspect="1"/>
            </p:cNvPicPr>
            <p:nvPr/>
          </p:nvPicPr>
          <p:blipFill rotWithShape="1">
            <a:blip r:embed="rId19">
              <a:clrChange>
                <a:clrFrom>
                  <a:srgbClr val="FFFFFF"/>
                </a:clrFrom>
                <a:clrTo>
                  <a:srgbClr val="FFFFFF">
                    <a:alpha val="0"/>
                  </a:srgbClr>
                </a:clrTo>
              </a:clrChange>
            </a:blip>
            <a:srcRect l="10944" t="10739" r="49263" b="49269"/>
            <a:stretch/>
          </p:blipFill>
          <p:spPr>
            <a:xfrm>
              <a:off x="38676998" y="8625030"/>
              <a:ext cx="4727986" cy="3573667"/>
            </a:xfrm>
            <a:prstGeom prst="rect">
              <a:avLst/>
            </a:prstGeom>
          </p:spPr>
        </p:pic>
        <p:pic>
          <p:nvPicPr>
            <p:cNvPr id="25" name="Picture 24">
              <a:extLst>
                <a:ext uri="{FF2B5EF4-FFF2-40B4-BE49-F238E27FC236}">
                  <a16:creationId xmlns:a16="http://schemas.microsoft.com/office/drawing/2014/main" id="{7F0A086D-3042-6447-ADA9-02C9AC7C5E5D}"/>
                </a:ext>
              </a:extLst>
            </p:cNvPr>
            <p:cNvPicPr>
              <a:picLocks noChangeAspect="1"/>
            </p:cNvPicPr>
            <p:nvPr/>
          </p:nvPicPr>
          <p:blipFill rotWithShape="1">
            <a:blip r:embed="rId20">
              <a:clrChange>
                <a:clrFrom>
                  <a:srgbClr val="FFFFFF"/>
                </a:clrFrom>
                <a:clrTo>
                  <a:srgbClr val="FFFFFF">
                    <a:alpha val="0"/>
                  </a:srgbClr>
                </a:clrTo>
              </a:clrChange>
            </a:blip>
            <a:srcRect l="10089" t="9159" r="49026" b="49342"/>
            <a:stretch/>
          </p:blipFill>
          <p:spPr>
            <a:xfrm>
              <a:off x="33335838" y="12161932"/>
              <a:ext cx="4872518" cy="3709342"/>
            </a:xfrm>
            <a:prstGeom prst="rect">
              <a:avLst/>
            </a:prstGeom>
          </p:spPr>
        </p:pic>
        <p:pic>
          <p:nvPicPr>
            <p:cNvPr id="27" name="Picture 26" descr="A picture containing building&#10;&#10;Description automatically generated">
              <a:extLst>
                <a:ext uri="{FF2B5EF4-FFF2-40B4-BE49-F238E27FC236}">
                  <a16:creationId xmlns:a16="http://schemas.microsoft.com/office/drawing/2014/main" id="{97E32F46-A60A-8C4F-BCFB-9FC844344002}"/>
                </a:ext>
              </a:extLst>
            </p:cNvPr>
            <p:cNvPicPr>
              <a:picLocks noChangeAspect="1"/>
            </p:cNvPicPr>
            <p:nvPr/>
          </p:nvPicPr>
          <p:blipFill rotWithShape="1">
            <a:blip r:embed="rId21">
              <a:clrChange>
                <a:clrFrom>
                  <a:srgbClr val="FFFFFF"/>
                </a:clrFrom>
                <a:clrTo>
                  <a:srgbClr val="FFFFFF">
                    <a:alpha val="0"/>
                  </a:srgbClr>
                </a:clrTo>
              </a:clrChange>
            </a:blip>
            <a:srcRect l="9858" t="9810" r="48865" b="49464"/>
            <a:stretch/>
          </p:blipFill>
          <p:spPr>
            <a:xfrm>
              <a:off x="38578426" y="12198697"/>
              <a:ext cx="4919262" cy="3640124"/>
            </a:xfrm>
            <a:prstGeom prst="rect">
              <a:avLst/>
            </a:prstGeom>
          </p:spPr>
        </p:pic>
        <p:sp>
          <p:nvSpPr>
            <p:cNvPr id="28" name="Rectangle 27">
              <a:extLst>
                <a:ext uri="{FF2B5EF4-FFF2-40B4-BE49-F238E27FC236}">
                  <a16:creationId xmlns:a16="http://schemas.microsoft.com/office/drawing/2014/main" id="{3366C717-2D0A-1B43-9FB7-1D1ACD62DA1A}"/>
                </a:ext>
              </a:extLst>
            </p:cNvPr>
            <p:cNvSpPr/>
            <p:nvPr/>
          </p:nvSpPr>
          <p:spPr>
            <a:xfrm>
              <a:off x="33501226" y="7515581"/>
              <a:ext cx="4610800" cy="1058367"/>
            </a:xfrm>
            <a:prstGeom prst="rect">
              <a:avLst/>
            </a:prstGeom>
          </p:spPr>
          <p:txBody>
            <a:bodyPr wrap="square">
              <a:spAutoFit/>
            </a:bodyPr>
            <a:lstStyle/>
            <a:p>
              <a:pPr lvl="0" algn="ctr">
                <a:lnSpc>
                  <a:spcPct val="107000"/>
                </a:lnSpc>
              </a:pPr>
              <a:r>
                <a:rPr lang="en-US" sz="3000" b="1" dirty="0">
                  <a:solidFill>
                    <a:schemeClr val="dk1"/>
                  </a:solidFill>
                  <a:latin typeface="Calibri"/>
                  <a:ea typeface="Calibri"/>
                  <a:cs typeface="Calibri"/>
                  <a:sym typeface="Calibri"/>
                </a:rPr>
                <a:t>Generated spectrograms (magnitudes)</a:t>
              </a:r>
            </a:p>
          </p:txBody>
        </p:sp>
        <p:sp>
          <p:nvSpPr>
            <p:cNvPr id="218" name="Rectangle 217">
              <a:extLst>
                <a:ext uri="{FF2B5EF4-FFF2-40B4-BE49-F238E27FC236}">
                  <a16:creationId xmlns:a16="http://schemas.microsoft.com/office/drawing/2014/main" id="{49E19127-ADEC-D448-BD8F-B83B308D198E}"/>
                </a:ext>
              </a:extLst>
            </p:cNvPr>
            <p:cNvSpPr/>
            <p:nvPr/>
          </p:nvSpPr>
          <p:spPr>
            <a:xfrm>
              <a:off x="38697668" y="7515582"/>
              <a:ext cx="4610800" cy="1058367"/>
            </a:xfrm>
            <a:prstGeom prst="rect">
              <a:avLst/>
            </a:prstGeom>
          </p:spPr>
          <p:txBody>
            <a:bodyPr wrap="square">
              <a:spAutoFit/>
            </a:bodyPr>
            <a:lstStyle/>
            <a:p>
              <a:pPr lvl="0" algn="ctr">
                <a:lnSpc>
                  <a:spcPct val="107000"/>
                </a:lnSpc>
              </a:pPr>
              <a:r>
                <a:rPr lang="en-US" sz="3000" b="1" dirty="0">
                  <a:solidFill>
                    <a:schemeClr val="dk1"/>
                  </a:solidFill>
                  <a:latin typeface="Calibri"/>
                  <a:ea typeface="Calibri"/>
                  <a:cs typeface="Calibri"/>
                  <a:sym typeface="Calibri"/>
                </a:rPr>
                <a:t>Real spectrograms (magnitudes)</a:t>
              </a:r>
            </a:p>
          </p:txBody>
        </p:sp>
      </p:grpSp>
      <p:grpSp>
        <p:nvGrpSpPr>
          <p:cNvPr id="30" name="Group 29">
            <a:extLst>
              <a:ext uri="{FF2B5EF4-FFF2-40B4-BE49-F238E27FC236}">
                <a16:creationId xmlns:a16="http://schemas.microsoft.com/office/drawing/2014/main" id="{831761B6-E591-BE43-A7AD-921CC2565577}"/>
              </a:ext>
            </a:extLst>
          </p:cNvPr>
          <p:cNvGrpSpPr/>
          <p:nvPr/>
        </p:nvGrpSpPr>
        <p:grpSpPr>
          <a:xfrm>
            <a:off x="33565809" y="17744940"/>
            <a:ext cx="9710759" cy="4532946"/>
            <a:chOff x="33545907" y="15971668"/>
            <a:chExt cx="9710759" cy="4532946"/>
          </a:xfrm>
        </p:grpSpPr>
        <p:sp>
          <p:nvSpPr>
            <p:cNvPr id="219" name="Google Shape;101;p13">
              <a:extLst>
                <a:ext uri="{FF2B5EF4-FFF2-40B4-BE49-F238E27FC236}">
                  <a16:creationId xmlns:a16="http://schemas.microsoft.com/office/drawing/2014/main" id="{EAC26FA7-262D-3643-93C6-5FCA260CC6E5}"/>
                </a:ext>
              </a:extLst>
            </p:cNvPr>
            <p:cNvSpPr txBox="1"/>
            <p:nvPr/>
          </p:nvSpPr>
          <p:spPr>
            <a:xfrm>
              <a:off x="33636091" y="17368121"/>
              <a:ext cx="9620575" cy="3136493"/>
            </a:xfrm>
            <a:prstGeom prst="rect">
              <a:avLst/>
            </a:prstGeom>
            <a:noFill/>
            <a:ln>
              <a:noFill/>
            </a:ln>
          </p:spPr>
          <p:txBody>
            <a:bodyPr spcFirstLastPara="1" wrap="square" lIns="91425" tIns="45700" rIns="91425" bIns="45700" anchor="t" anchorCtr="0">
              <a:noAutofit/>
            </a:bodyPr>
            <a:lstStyle/>
            <a:p>
              <a:pPr marL="457200" marR="0" lvl="0" indent="-419100" algn="l" rtl="0">
                <a:lnSpc>
                  <a:spcPct val="107000"/>
                </a:lnSpc>
                <a:spcBef>
                  <a:spcPts val="0"/>
                </a:spcBef>
                <a:spcAft>
                  <a:spcPts val="0"/>
                </a:spcAft>
                <a:buClr>
                  <a:schemeClr val="dk1"/>
                </a:buClr>
                <a:buSzPts val="3000"/>
                <a:buFont typeface="Calibri"/>
                <a:buChar char="●"/>
              </a:pPr>
              <a:r>
                <a:rPr lang="en-US" sz="3000" dirty="0">
                  <a:solidFill>
                    <a:schemeClr val="dk1"/>
                  </a:solidFill>
                  <a:latin typeface="Calibri"/>
                  <a:ea typeface="Calibri"/>
                  <a:cs typeface="Calibri"/>
                  <a:sym typeface="Calibri"/>
                </a:rPr>
                <a:t>The difference in training time between the two sets of generated spectrograms shown is very small (&lt;0.1%).</a:t>
              </a:r>
            </a:p>
          </p:txBody>
        </p:sp>
        <p:sp>
          <p:nvSpPr>
            <p:cNvPr id="220" name="Rectangle 219">
              <a:extLst>
                <a:ext uri="{FF2B5EF4-FFF2-40B4-BE49-F238E27FC236}">
                  <a16:creationId xmlns:a16="http://schemas.microsoft.com/office/drawing/2014/main" id="{74580357-4029-B745-94F5-3509AF3C5206}"/>
                </a:ext>
              </a:extLst>
            </p:cNvPr>
            <p:cNvSpPr/>
            <p:nvPr/>
          </p:nvSpPr>
          <p:spPr>
            <a:xfrm>
              <a:off x="33545907" y="15971668"/>
              <a:ext cx="5528681" cy="564385"/>
            </a:xfrm>
            <a:prstGeom prst="rect">
              <a:avLst/>
            </a:prstGeom>
          </p:spPr>
          <p:txBody>
            <a:bodyPr wrap="square">
              <a:spAutoFit/>
            </a:bodyPr>
            <a:lstStyle/>
            <a:p>
              <a:pPr lvl="0">
                <a:lnSpc>
                  <a:spcPct val="107000"/>
                </a:lnSpc>
              </a:pPr>
              <a:r>
                <a:rPr lang="en-US" sz="3000" b="1" dirty="0">
                  <a:solidFill>
                    <a:schemeClr val="dk1"/>
                  </a:solidFill>
                  <a:latin typeface="Calibri"/>
                  <a:ea typeface="Calibri"/>
                  <a:cs typeface="Calibri"/>
                  <a:sym typeface="Calibri"/>
                </a:rPr>
                <a:t>Training time: around 6 days</a:t>
              </a:r>
            </a:p>
          </p:txBody>
        </p:sp>
        <p:sp>
          <p:nvSpPr>
            <p:cNvPr id="221" name="Rectangle 220">
              <a:extLst>
                <a:ext uri="{FF2B5EF4-FFF2-40B4-BE49-F238E27FC236}">
                  <a16:creationId xmlns:a16="http://schemas.microsoft.com/office/drawing/2014/main" id="{F838BDE5-9437-CD48-AA30-63F78BCC5645}"/>
                </a:ext>
              </a:extLst>
            </p:cNvPr>
            <p:cNvSpPr/>
            <p:nvPr/>
          </p:nvSpPr>
          <p:spPr>
            <a:xfrm>
              <a:off x="33559859" y="16599687"/>
              <a:ext cx="5528681" cy="564385"/>
            </a:xfrm>
            <a:prstGeom prst="rect">
              <a:avLst/>
            </a:prstGeom>
          </p:spPr>
          <p:txBody>
            <a:bodyPr wrap="square">
              <a:spAutoFit/>
            </a:bodyPr>
            <a:lstStyle/>
            <a:p>
              <a:pPr lvl="0">
                <a:lnSpc>
                  <a:spcPct val="107000"/>
                </a:lnSpc>
              </a:pPr>
              <a:r>
                <a:rPr lang="en-US" sz="3000" b="1" dirty="0">
                  <a:solidFill>
                    <a:schemeClr val="dk1"/>
                  </a:solidFill>
                  <a:latin typeface="Calibri"/>
                  <a:ea typeface="Calibri"/>
                  <a:cs typeface="Calibri"/>
                  <a:sym typeface="Calibri"/>
                </a:rPr>
                <a:t>TPU utilization: &lt;5%</a:t>
              </a:r>
            </a:p>
          </p:txBody>
        </p:sp>
      </p:grpSp>
      <p:sp>
        <p:nvSpPr>
          <p:cNvPr id="264" name="TextBox 263">
            <a:extLst>
              <a:ext uri="{FF2B5EF4-FFF2-40B4-BE49-F238E27FC236}">
                <a16:creationId xmlns:a16="http://schemas.microsoft.com/office/drawing/2014/main" id="{DC104409-899B-F74E-9748-34C88F6CC1C7}"/>
              </a:ext>
            </a:extLst>
          </p:cNvPr>
          <p:cNvSpPr txBox="1"/>
          <p:nvPr/>
        </p:nvSpPr>
        <p:spPr>
          <a:xfrm>
            <a:off x="21292207" y="19548282"/>
            <a:ext cx="2831140" cy="338554"/>
          </a:xfrm>
          <a:prstGeom prst="rect">
            <a:avLst/>
          </a:prstGeom>
          <a:noFill/>
        </p:spPr>
        <p:txBody>
          <a:bodyPr wrap="square" rtlCol="0">
            <a:spAutoFit/>
          </a:bodyPr>
          <a:lstStyle/>
          <a:p>
            <a:r>
              <a:rPr lang="en-US" sz="800" dirty="0">
                <a:latin typeface="Calibri" panose="020F0502020204030204" pitchFamily="34" charset="0"/>
                <a:cs typeface="Calibri" panose="020F0502020204030204" pitchFamily="34" charset="0"/>
              </a:rPr>
              <a:t>Audio waveform graphed and generated spectrogram is Dance of the Sugar Plum Fairy from free-stock-music.com</a:t>
            </a:r>
          </a:p>
        </p:txBody>
      </p:sp>
      <p:grpSp>
        <p:nvGrpSpPr>
          <p:cNvPr id="33" name="Group 32">
            <a:extLst>
              <a:ext uri="{FF2B5EF4-FFF2-40B4-BE49-F238E27FC236}">
                <a16:creationId xmlns:a16="http://schemas.microsoft.com/office/drawing/2014/main" id="{394733E7-5301-4249-8092-D0B6BC940511}"/>
              </a:ext>
            </a:extLst>
          </p:cNvPr>
          <p:cNvGrpSpPr/>
          <p:nvPr/>
        </p:nvGrpSpPr>
        <p:grpSpPr>
          <a:xfrm>
            <a:off x="21511455" y="16710893"/>
            <a:ext cx="10029979" cy="2695854"/>
            <a:chOff x="20392576" y="17007759"/>
            <a:chExt cx="7617692" cy="1987766"/>
          </a:xfrm>
        </p:grpSpPr>
        <p:sp>
          <p:nvSpPr>
            <p:cNvPr id="222" name="Arrow: Right 101">
              <a:extLst>
                <a:ext uri="{FF2B5EF4-FFF2-40B4-BE49-F238E27FC236}">
                  <a16:creationId xmlns:a16="http://schemas.microsoft.com/office/drawing/2014/main" id="{C6D87FBF-A481-3445-8D90-ABE855E53532}"/>
                </a:ext>
              </a:extLst>
            </p:cNvPr>
            <p:cNvSpPr/>
            <p:nvPr/>
          </p:nvSpPr>
          <p:spPr>
            <a:xfrm>
              <a:off x="22847028" y="17260902"/>
              <a:ext cx="313956" cy="147394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23" name="Group 222">
              <a:extLst>
                <a:ext uri="{FF2B5EF4-FFF2-40B4-BE49-F238E27FC236}">
                  <a16:creationId xmlns:a16="http://schemas.microsoft.com/office/drawing/2014/main" id="{47806569-DAAB-304F-976F-930FBBD40A47}"/>
                </a:ext>
              </a:extLst>
            </p:cNvPr>
            <p:cNvGrpSpPr/>
            <p:nvPr/>
          </p:nvGrpSpPr>
          <p:grpSpPr>
            <a:xfrm>
              <a:off x="25769988" y="17030267"/>
              <a:ext cx="2240280" cy="1920240"/>
              <a:chOff x="5116921" y="1206176"/>
              <a:chExt cx="6531498" cy="4279392"/>
            </a:xfrm>
          </p:grpSpPr>
          <p:sp>
            <p:nvSpPr>
              <p:cNvPr id="224" name="Rectangle 223">
                <a:extLst>
                  <a:ext uri="{FF2B5EF4-FFF2-40B4-BE49-F238E27FC236}">
                    <a16:creationId xmlns:a16="http://schemas.microsoft.com/office/drawing/2014/main" id="{3E2E380B-C0B1-9F4A-99E7-07315E1BFBE3}"/>
                  </a:ext>
                </a:extLst>
              </p:cNvPr>
              <p:cNvSpPr/>
              <p:nvPr/>
            </p:nvSpPr>
            <p:spPr>
              <a:xfrm>
                <a:off x="5137891" y="1206176"/>
                <a:ext cx="6510528" cy="4279392"/>
              </a:xfrm>
              <a:prstGeom prst="rect">
                <a:avLst/>
              </a:prstGeom>
              <a:gradFill flip="none" rotWithShape="1">
                <a:gsLst>
                  <a:gs pos="0">
                    <a:srgbClr val="00B0F0"/>
                  </a:gs>
                  <a:gs pos="18000">
                    <a:schemeClr val="accent1">
                      <a:lumMod val="60000"/>
                      <a:lumOff val="40000"/>
                    </a:schemeClr>
                  </a:gs>
                  <a:gs pos="100000">
                    <a:schemeClr val="bg2"/>
                  </a:gs>
                  <a:gs pos="88496">
                    <a:schemeClr val="accent6"/>
                  </a:gs>
                  <a:gs pos="71681">
                    <a:schemeClr val="accent1">
                      <a:lumMod val="75000"/>
                    </a:schemeClr>
                  </a:gs>
                  <a:gs pos="53982">
                    <a:srgbClr val="0070C0"/>
                  </a:gs>
                  <a:gs pos="38000">
                    <a:schemeClr val="accent2">
                      <a:lumMod val="5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1F738F74-8AFD-344E-9CF3-5601C036F486}"/>
                  </a:ext>
                </a:extLst>
              </p:cNvPr>
              <p:cNvSpPr/>
              <p:nvPr/>
            </p:nvSpPr>
            <p:spPr>
              <a:xfrm>
                <a:off x="11267764" y="1206176"/>
                <a:ext cx="358456" cy="4279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64A2F16C-95A5-0144-AC6A-BA9376111890}"/>
                  </a:ext>
                </a:extLst>
              </p:cNvPr>
              <p:cNvSpPr/>
              <p:nvPr/>
            </p:nvSpPr>
            <p:spPr>
              <a:xfrm>
                <a:off x="5116921" y="1206179"/>
                <a:ext cx="358456" cy="4279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26A1AD5D-2976-9B40-B966-1D8E9348ECBC}"/>
                  </a:ext>
                </a:extLst>
              </p:cNvPr>
              <p:cNvSpPr/>
              <p:nvPr/>
            </p:nvSpPr>
            <p:spPr>
              <a:xfrm>
                <a:off x="5475377" y="1206178"/>
                <a:ext cx="358456" cy="4279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D1931B90-6F1A-344E-BF19-AC7DFB3B38E7}"/>
                  </a:ext>
                </a:extLst>
              </p:cNvPr>
              <p:cNvSpPr/>
              <p:nvPr/>
            </p:nvSpPr>
            <p:spPr>
              <a:xfrm>
                <a:off x="5848192" y="1206177"/>
                <a:ext cx="358456" cy="4279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DBFBCF95-D140-3649-9AA5-830397C5C68E}"/>
                  </a:ext>
                </a:extLst>
              </p:cNvPr>
              <p:cNvSpPr/>
              <p:nvPr/>
            </p:nvSpPr>
            <p:spPr>
              <a:xfrm>
                <a:off x="6213609" y="1206180"/>
                <a:ext cx="358456" cy="4279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2B1ED38C-1797-384E-8B6A-51FFF3161F7D}"/>
                  </a:ext>
                </a:extLst>
              </p:cNvPr>
              <p:cNvSpPr/>
              <p:nvPr/>
            </p:nvSpPr>
            <p:spPr>
              <a:xfrm>
                <a:off x="6572065" y="1206179"/>
                <a:ext cx="358456" cy="4279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12F9A166-78B3-F247-827E-D407B3DA689B}"/>
                  </a:ext>
                </a:extLst>
              </p:cNvPr>
              <p:cNvSpPr/>
              <p:nvPr/>
            </p:nvSpPr>
            <p:spPr>
              <a:xfrm>
                <a:off x="6930521" y="1206176"/>
                <a:ext cx="358456" cy="4279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EA76F0EC-AD3B-C94E-8DF9-84BEDD16FD7D}"/>
                  </a:ext>
                </a:extLst>
              </p:cNvPr>
              <p:cNvSpPr/>
              <p:nvPr/>
            </p:nvSpPr>
            <p:spPr>
              <a:xfrm>
                <a:off x="7296467" y="1206179"/>
                <a:ext cx="358456" cy="4279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44F42D58-4A66-604E-8C1E-6900F3BC8B25}"/>
                  </a:ext>
                </a:extLst>
              </p:cNvPr>
              <p:cNvSpPr/>
              <p:nvPr/>
            </p:nvSpPr>
            <p:spPr>
              <a:xfrm>
                <a:off x="7654923" y="1206178"/>
                <a:ext cx="358456" cy="4279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D54B3ACA-B3E9-F847-A261-FE0BCBB83E89}"/>
                  </a:ext>
                </a:extLst>
              </p:cNvPr>
              <p:cNvSpPr/>
              <p:nvPr/>
            </p:nvSpPr>
            <p:spPr>
              <a:xfrm>
                <a:off x="8027738" y="1206177"/>
                <a:ext cx="358456" cy="4279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05F1BD5F-B3E1-F644-80D7-347E32A79B96}"/>
                  </a:ext>
                </a:extLst>
              </p:cNvPr>
              <p:cNvSpPr/>
              <p:nvPr/>
            </p:nvSpPr>
            <p:spPr>
              <a:xfrm>
                <a:off x="8393155" y="1206180"/>
                <a:ext cx="358456" cy="4279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6BB0A218-E308-5E40-BE57-D8969F56620E}"/>
                  </a:ext>
                </a:extLst>
              </p:cNvPr>
              <p:cNvSpPr/>
              <p:nvPr/>
            </p:nvSpPr>
            <p:spPr>
              <a:xfrm>
                <a:off x="8751611" y="1206179"/>
                <a:ext cx="358456" cy="4279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3F4130C5-07B2-E049-A484-8648E247FDE8}"/>
                  </a:ext>
                </a:extLst>
              </p:cNvPr>
              <p:cNvSpPr/>
              <p:nvPr/>
            </p:nvSpPr>
            <p:spPr>
              <a:xfrm>
                <a:off x="9110067" y="1206176"/>
                <a:ext cx="358456" cy="4279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5D1993CD-2A94-9E40-9BAE-43212E17674C}"/>
                  </a:ext>
                </a:extLst>
              </p:cNvPr>
              <p:cNvSpPr/>
              <p:nvPr/>
            </p:nvSpPr>
            <p:spPr>
              <a:xfrm>
                <a:off x="9468523" y="1206179"/>
                <a:ext cx="358456" cy="4279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80EB0AFA-3F68-F242-AB9F-DE40E2D63FA0}"/>
                  </a:ext>
                </a:extLst>
              </p:cNvPr>
              <p:cNvSpPr/>
              <p:nvPr/>
            </p:nvSpPr>
            <p:spPr>
              <a:xfrm>
                <a:off x="9826979" y="1206178"/>
                <a:ext cx="358456" cy="4279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B896B12B-565B-394E-91A4-DF0935AFF9C1}"/>
                  </a:ext>
                </a:extLst>
              </p:cNvPr>
              <p:cNvSpPr/>
              <p:nvPr/>
            </p:nvSpPr>
            <p:spPr>
              <a:xfrm>
                <a:off x="10185435" y="1206177"/>
                <a:ext cx="358456" cy="4279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21EB8A4A-F3A0-B84D-AE4F-225D53C102F6}"/>
                  </a:ext>
                </a:extLst>
              </p:cNvPr>
              <p:cNvSpPr/>
              <p:nvPr/>
            </p:nvSpPr>
            <p:spPr>
              <a:xfrm>
                <a:off x="10550852" y="1206180"/>
                <a:ext cx="358456" cy="4279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7290A64C-FB56-D84D-BAC8-351253085A4E}"/>
                  </a:ext>
                </a:extLst>
              </p:cNvPr>
              <p:cNvSpPr/>
              <p:nvPr/>
            </p:nvSpPr>
            <p:spPr>
              <a:xfrm>
                <a:off x="10909308" y="1206179"/>
                <a:ext cx="358456" cy="4279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9F8C9C65-72A0-5E4C-BE05-E70BFA47A223}"/>
                </a:ext>
              </a:extLst>
            </p:cNvPr>
            <p:cNvGrpSpPr/>
            <p:nvPr/>
          </p:nvGrpSpPr>
          <p:grpSpPr>
            <a:xfrm>
              <a:off x="20392576" y="17007759"/>
              <a:ext cx="2240280" cy="1920240"/>
              <a:chOff x="4361192" y="4029118"/>
              <a:chExt cx="3860728" cy="2464297"/>
            </a:xfrm>
          </p:grpSpPr>
          <p:pic>
            <p:nvPicPr>
              <p:cNvPr id="244" name="Picture 243">
                <a:extLst>
                  <a:ext uri="{FF2B5EF4-FFF2-40B4-BE49-F238E27FC236}">
                    <a16:creationId xmlns:a16="http://schemas.microsoft.com/office/drawing/2014/main" id="{13387F4E-D7E7-6142-80C0-C877AEC24CAC}"/>
                  </a:ext>
                </a:extLst>
              </p:cNvPr>
              <p:cNvPicPr>
                <a:picLocks noChangeAspect="1"/>
              </p:cNvPicPr>
              <p:nvPr/>
            </p:nvPicPr>
            <p:blipFill rotWithShape="1">
              <a:blip r:embed="rId4">
                <a:extLst>
                  <a:ext uri="{28A0092B-C50C-407E-A947-70E740481C1C}">
                    <a14:useLocalDpi xmlns:a14="http://schemas.microsoft.com/office/drawing/2010/main" val="0"/>
                  </a:ext>
                </a:extLst>
              </a:blip>
              <a:srcRect l="14993" t="8719" r="2528" b="14281"/>
              <a:stretch/>
            </p:blipFill>
            <p:spPr>
              <a:xfrm>
                <a:off x="4376355" y="4029118"/>
                <a:ext cx="3845565" cy="2464297"/>
              </a:xfrm>
              <a:prstGeom prst="rect">
                <a:avLst/>
              </a:prstGeom>
            </p:spPr>
          </p:pic>
          <p:grpSp>
            <p:nvGrpSpPr>
              <p:cNvPr id="245" name="Group 244">
                <a:extLst>
                  <a:ext uri="{FF2B5EF4-FFF2-40B4-BE49-F238E27FC236}">
                    <a16:creationId xmlns:a16="http://schemas.microsoft.com/office/drawing/2014/main" id="{0D530D2F-82F1-8B45-B7DD-91090FA7B1AF}"/>
                  </a:ext>
                </a:extLst>
              </p:cNvPr>
              <p:cNvGrpSpPr/>
              <p:nvPr/>
            </p:nvGrpSpPr>
            <p:grpSpPr>
              <a:xfrm>
                <a:off x="4361192" y="4029118"/>
                <a:ext cx="3860728" cy="2464297"/>
                <a:chOff x="2572101" y="2035457"/>
                <a:chExt cx="6522999" cy="4340355"/>
              </a:xfrm>
            </p:grpSpPr>
            <p:sp>
              <p:nvSpPr>
                <p:cNvPr id="246" name="Rectangle 245">
                  <a:extLst>
                    <a:ext uri="{FF2B5EF4-FFF2-40B4-BE49-F238E27FC236}">
                      <a16:creationId xmlns:a16="http://schemas.microsoft.com/office/drawing/2014/main" id="{A455001F-5D2C-7144-B2A9-B56E838E992E}"/>
                    </a:ext>
                  </a:extLst>
                </p:cNvPr>
                <p:cNvSpPr/>
                <p:nvPr/>
              </p:nvSpPr>
              <p:spPr>
                <a:xfrm>
                  <a:off x="2572101"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0B687D80-13DA-EB41-9E35-625430D9CF36}"/>
                    </a:ext>
                  </a:extLst>
                </p:cNvPr>
                <p:cNvSpPr/>
                <p:nvPr/>
              </p:nvSpPr>
              <p:spPr>
                <a:xfrm>
                  <a:off x="2930557" y="2035459"/>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3CD0D378-1FA3-CA4D-B814-F61F007BBCB7}"/>
                    </a:ext>
                  </a:extLst>
                </p:cNvPr>
                <p:cNvSpPr/>
                <p:nvPr/>
              </p:nvSpPr>
              <p:spPr>
                <a:xfrm>
                  <a:off x="3303372" y="2035458"/>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C6E12AEE-7B69-AE43-A494-0A6146A68F8D}"/>
                    </a:ext>
                  </a:extLst>
                </p:cNvPr>
                <p:cNvSpPr/>
                <p:nvPr/>
              </p:nvSpPr>
              <p:spPr>
                <a:xfrm>
                  <a:off x="3668789" y="2035461"/>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D0849E8B-C109-AF4E-B2E6-065DAA53A4EF}"/>
                    </a:ext>
                  </a:extLst>
                </p:cNvPr>
                <p:cNvSpPr/>
                <p:nvPr/>
              </p:nvSpPr>
              <p:spPr>
                <a:xfrm>
                  <a:off x="4027245"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D5C72936-BBEF-B146-88E3-AA997600228E}"/>
                    </a:ext>
                  </a:extLst>
                </p:cNvPr>
                <p:cNvSpPr/>
                <p:nvPr/>
              </p:nvSpPr>
              <p:spPr>
                <a:xfrm>
                  <a:off x="4385701" y="2035457"/>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1D66B1E6-393E-2644-B373-B0EA04277B9C}"/>
                    </a:ext>
                  </a:extLst>
                </p:cNvPr>
                <p:cNvSpPr/>
                <p:nvPr/>
              </p:nvSpPr>
              <p:spPr>
                <a:xfrm>
                  <a:off x="4751647"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047D73B7-096A-CA41-8B55-0CC379001F0F}"/>
                    </a:ext>
                  </a:extLst>
                </p:cNvPr>
                <p:cNvSpPr/>
                <p:nvPr/>
              </p:nvSpPr>
              <p:spPr>
                <a:xfrm>
                  <a:off x="5110103" y="2035459"/>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7D543DF4-5418-EA40-BECC-994440776BD5}"/>
                    </a:ext>
                  </a:extLst>
                </p:cNvPr>
                <p:cNvSpPr/>
                <p:nvPr/>
              </p:nvSpPr>
              <p:spPr>
                <a:xfrm>
                  <a:off x="5482918" y="2035458"/>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833B7334-7D38-9C40-B026-54FD9F0A2754}"/>
                    </a:ext>
                  </a:extLst>
                </p:cNvPr>
                <p:cNvSpPr/>
                <p:nvPr/>
              </p:nvSpPr>
              <p:spPr>
                <a:xfrm>
                  <a:off x="5848335" y="2035461"/>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377B5DCE-C5B4-CA45-94A3-19F5BC2C1BBC}"/>
                    </a:ext>
                  </a:extLst>
                </p:cNvPr>
                <p:cNvSpPr/>
                <p:nvPr/>
              </p:nvSpPr>
              <p:spPr>
                <a:xfrm>
                  <a:off x="6206791"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16057E1A-1744-4644-A600-8B3FB41DD2DE}"/>
                    </a:ext>
                  </a:extLst>
                </p:cNvPr>
                <p:cNvSpPr/>
                <p:nvPr/>
              </p:nvSpPr>
              <p:spPr>
                <a:xfrm>
                  <a:off x="6565247" y="2035457"/>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24272EEC-A4E0-9C46-A468-F1CE9CAAB6BC}"/>
                    </a:ext>
                  </a:extLst>
                </p:cNvPr>
                <p:cNvSpPr/>
                <p:nvPr/>
              </p:nvSpPr>
              <p:spPr>
                <a:xfrm>
                  <a:off x="6923703"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A838E536-8676-7646-8CB2-1F58D932C407}"/>
                    </a:ext>
                  </a:extLst>
                </p:cNvPr>
                <p:cNvSpPr/>
                <p:nvPr/>
              </p:nvSpPr>
              <p:spPr>
                <a:xfrm>
                  <a:off x="7282159" y="2035459"/>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a:extLst>
                    <a:ext uri="{FF2B5EF4-FFF2-40B4-BE49-F238E27FC236}">
                      <a16:creationId xmlns:a16="http://schemas.microsoft.com/office/drawing/2014/main" id="{8D7EC87D-A760-F84D-9A60-EBAE9D544EE3}"/>
                    </a:ext>
                  </a:extLst>
                </p:cNvPr>
                <p:cNvSpPr/>
                <p:nvPr/>
              </p:nvSpPr>
              <p:spPr>
                <a:xfrm>
                  <a:off x="7640615" y="2035458"/>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53905845-C222-954B-A527-4061163E453F}"/>
                    </a:ext>
                  </a:extLst>
                </p:cNvPr>
                <p:cNvSpPr/>
                <p:nvPr/>
              </p:nvSpPr>
              <p:spPr>
                <a:xfrm>
                  <a:off x="8006032" y="2035461"/>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1A7CCE6A-CF18-1A41-AE03-97349AC108E8}"/>
                    </a:ext>
                  </a:extLst>
                </p:cNvPr>
                <p:cNvSpPr/>
                <p:nvPr/>
              </p:nvSpPr>
              <p:spPr>
                <a:xfrm>
                  <a:off x="8364488" y="2035460"/>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AFC33876-86E5-4B46-9644-5CECB8DFC038}"/>
                    </a:ext>
                  </a:extLst>
                </p:cNvPr>
                <p:cNvSpPr/>
                <p:nvPr/>
              </p:nvSpPr>
              <p:spPr>
                <a:xfrm>
                  <a:off x="8722944" y="2035457"/>
                  <a:ext cx="372156" cy="4340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mc:Choice xmlns:a14="http://schemas.microsoft.com/office/drawing/2010/main" Requires="a14">
            <p:sp>
              <p:nvSpPr>
                <p:cNvPr id="265" name="Flowchart: Alternate Process 189">
                  <a:extLst>
                    <a:ext uri="{FF2B5EF4-FFF2-40B4-BE49-F238E27FC236}">
                      <a16:creationId xmlns:a16="http://schemas.microsoft.com/office/drawing/2014/main" id="{790C1A26-08B3-C349-804E-B94688C6019E}"/>
                    </a:ext>
                  </a:extLst>
                </p:cNvPr>
                <p:cNvSpPr/>
                <p:nvPr/>
              </p:nvSpPr>
              <p:spPr>
                <a:xfrm>
                  <a:off x="23359979" y="17030267"/>
                  <a:ext cx="1796941" cy="1965258"/>
                </a:xfrm>
                <a:prstGeom prst="flowChartAlternateProcess">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t> </a:t>
                  </a:r>
                  <a14:m>
                    <m:oMath xmlns:m="http://schemas.openxmlformats.org/officeDocument/2006/math">
                      <m:r>
                        <a:rPr lang="en-US" sz="8800" b="0" i="1" smtClean="0">
                          <a:latin typeface="Cambria Math" panose="02040503050406030204" pitchFamily="18" charset="0"/>
                        </a:rPr>
                        <m:t>𝒢</m:t>
                      </m:r>
                    </m:oMath>
                  </a14:m>
                  <a:endParaRPr lang="en-US" sz="13800" dirty="0"/>
                </a:p>
              </p:txBody>
            </p:sp>
          </mc:Choice>
          <mc:Fallback>
            <p:sp>
              <p:nvSpPr>
                <p:cNvPr id="265" name="Flowchart: Alternate Process 189">
                  <a:extLst>
                    <a:ext uri="{FF2B5EF4-FFF2-40B4-BE49-F238E27FC236}">
                      <a16:creationId xmlns:a16="http://schemas.microsoft.com/office/drawing/2014/main" id="{790C1A26-08B3-C349-804E-B94688C6019E}"/>
                    </a:ext>
                  </a:extLst>
                </p:cNvPr>
                <p:cNvSpPr>
                  <a:spLocks noRot="1" noChangeAspect="1" noMove="1" noResize="1" noEditPoints="1" noAdjustHandles="1" noChangeArrowheads="1" noChangeShapeType="1" noTextEdit="1"/>
                </p:cNvSpPr>
                <p:nvPr/>
              </p:nvSpPr>
              <p:spPr>
                <a:xfrm>
                  <a:off x="23359979" y="17030267"/>
                  <a:ext cx="1796941" cy="1965258"/>
                </a:xfrm>
                <a:prstGeom prst="flowChartAlternateProcess">
                  <a:avLst/>
                </a:prstGeom>
                <a:blipFill>
                  <a:blip r:embed="rId22"/>
                  <a:stretch>
                    <a:fillRect/>
                  </a:stretch>
                </a:blipFill>
                <a:ln>
                  <a:noFill/>
                </a:ln>
              </p:spPr>
              <p:txBody>
                <a:bodyPr/>
                <a:lstStyle/>
                <a:p>
                  <a:r>
                    <a:rPr lang="en-US">
                      <a:noFill/>
                    </a:rPr>
                    <a:t> </a:t>
                  </a:r>
                </a:p>
              </p:txBody>
            </p:sp>
          </mc:Fallback>
        </mc:AlternateContent>
        <p:sp>
          <p:nvSpPr>
            <p:cNvPr id="266" name="Arrow: Right 191">
              <a:extLst>
                <a:ext uri="{FF2B5EF4-FFF2-40B4-BE49-F238E27FC236}">
                  <a16:creationId xmlns:a16="http://schemas.microsoft.com/office/drawing/2014/main" id="{D314F6C3-A4E8-664F-A2C4-46ED9C430740}"/>
                </a:ext>
              </a:extLst>
            </p:cNvPr>
            <p:cNvSpPr/>
            <p:nvPr/>
          </p:nvSpPr>
          <p:spPr>
            <a:xfrm>
              <a:off x="25340552" y="17275924"/>
              <a:ext cx="313956" cy="147394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7" name="Google Shape;101;p13">
            <a:extLst>
              <a:ext uri="{FF2B5EF4-FFF2-40B4-BE49-F238E27FC236}">
                <a16:creationId xmlns:a16="http://schemas.microsoft.com/office/drawing/2014/main" id="{CF9530F0-A0D0-E54C-BCB5-7304ADC1F175}"/>
              </a:ext>
            </a:extLst>
          </p:cNvPr>
          <p:cNvSpPr txBox="1"/>
          <p:nvPr/>
        </p:nvSpPr>
        <p:spPr>
          <a:xfrm>
            <a:off x="11755248" y="14629220"/>
            <a:ext cx="9057546" cy="4536760"/>
          </a:xfrm>
          <a:prstGeom prst="rect">
            <a:avLst/>
          </a:prstGeom>
          <a:noFill/>
          <a:ln>
            <a:noFill/>
          </a:ln>
        </p:spPr>
        <p:txBody>
          <a:bodyPr spcFirstLastPara="1" wrap="square" lIns="91425" tIns="45700" rIns="91425" bIns="45700" anchor="t" anchorCtr="0">
            <a:noAutofit/>
          </a:bodyPr>
          <a:lstStyle/>
          <a:p>
            <a:pPr marL="0" marR="0" lvl="0" indent="0" algn="ctr" rtl="0">
              <a:lnSpc>
                <a:spcPct val="107000"/>
              </a:lnSpc>
              <a:spcBef>
                <a:spcPts val="0"/>
              </a:spcBef>
              <a:spcAft>
                <a:spcPts val="0"/>
              </a:spcAft>
              <a:buNone/>
            </a:pPr>
            <a:r>
              <a:rPr lang="en-US" sz="3000" b="1" dirty="0">
                <a:solidFill>
                  <a:schemeClr val="dk1"/>
                </a:solidFill>
                <a:latin typeface="Calibri"/>
                <a:ea typeface="Calibri"/>
                <a:cs typeface="Calibri"/>
                <a:sym typeface="Calibri"/>
              </a:rPr>
              <a:t>Latent space</a:t>
            </a:r>
          </a:p>
          <a:p>
            <a:pPr marL="457200" marR="0" lvl="0" indent="-419100" algn="l" rtl="0">
              <a:lnSpc>
                <a:spcPct val="107000"/>
              </a:lnSpc>
              <a:spcBef>
                <a:spcPts val="0"/>
              </a:spcBef>
              <a:spcAft>
                <a:spcPts val="0"/>
              </a:spcAft>
              <a:buClr>
                <a:schemeClr val="dk1"/>
              </a:buClr>
              <a:buSzPts val="3000"/>
              <a:buFont typeface="Calibri"/>
              <a:buChar char="●"/>
            </a:pPr>
            <a:r>
              <a:rPr lang="en-US" sz="3000" dirty="0">
                <a:solidFill>
                  <a:schemeClr val="dk1"/>
                </a:solidFill>
                <a:latin typeface="Calibri"/>
                <a:ea typeface="Calibri"/>
                <a:cs typeface="Calibri"/>
                <a:sym typeface="Calibri"/>
              </a:rPr>
              <a:t>The generator has to try to find meaning in the random numbers it uses as inputs, so these random numbers become dense with information after the GAN is trained.</a:t>
            </a:r>
          </a:p>
          <a:p>
            <a:pPr marL="457200" marR="0" lvl="0" indent="-419100" algn="l" rtl="0">
              <a:lnSpc>
                <a:spcPct val="107000"/>
              </a:lnSpc>
              <a:spcBef>
                <a:spcPts val="0"/>
              </a:spcBef>
              <a:spcAft>
                <a:spcPts val="0"/>
              </a:spcAft>
              <a:buClr>
                <a:schemeClr val="dk1"/>
              </a:buClr>
              <a:buSzPts val="3000"/>
              <a:buFont typeface="Calibri"/>
              <a:buChar char="●"/>
            </a:pPr>
            <a:r>
              <a:rPr lang="en-US" sz="3000" dirty="0">
                <a:solidFill>
                  <a:schemeClr val="dk1"/>
                </a:solidFill>
                <a:latin typeface="Calibri"/>
                <a:ea typeface="Calibri"/>
                <a:cs typeface="Calibri"/>
                <a:sym typeface="Calibri"/>
              </a:rPr>
              <a:t>The latent space can be reconstructed by using backpropagation and gradient descent, “training” the inputs of the generator to match a certain output (Lipton &amp; Tripathi 2017).</a:t>
            </a:r>
          </a:p>
          <a:p>
            <a:pPr marL="0" marR="0" lvl="0" indent="0" algn="l" rtl="0">
              <a:lnSpc>
                <a:spcPct val="107000"/>
              </a:lnSpc>
              <a:spcBef>
                <a:spcPts val="0"/>
              </a:spcBef>
              <a:spcAft>
                <a:spcPts val="0"/>
              </a:spcAft>
              <a:buNone/>
            </a:pPr>
            <a:endParaRPr lang="en-US" sz="3000" dirty="0">
              <a:solidFill>
                <a:schemeClr val="dk1"/>
              </a:solidFill>
              <a:latin typeface="Calibri"/>
              <a:ea typeface="Calibri"/>
              <a:cs typeface="Calibri"/>
              <a:sym typeface="Calibri"/>
            </a:endParaRPr>
          </a:p>
          <a:p>
            <a:pPr marL="0" marR="0" lvl="0" indent="0" algn="ctr" rtl="0">
              <a:lnSpc>
                <a:spcPct val="107000"/>
              </a:lnSpc>
              <a:spcBef>
                <a:spcPts val="0"/>
              </a:spcBef>
              <a:spcAft>
                <a:spcPts val="0"/>
              </a:spcAft>
              <a:buNone/>
            </a:pPr>
            <a:r>
              <a:rPr lang="en-US" sz="3000" b="1" dirty="0">
                <a:solidFill>
                  <a:schemeClr val="dk1"/>
                </a:solidFill>
                <a:latin typeface="Calibri"/>
                <a:ea typeface="Calibri"/>
                <a:cs typeface="Calibri"/>
                <a:sym typeface="Calibri"/>
              </a:rPr>
              <a:t>Methodology</a:t>
            </a:r>
          </a:p>
          <a:p>
            <a:pPr marL="457200" marR="0" lvl="0" indent="-419100" algn="l" rtl="0">
              <a:lnSpc>
                <a:spcPct val="107000"/>
              </a:lnSpc>
              <a:spcBef>
                <a:spcPts val="0"/>
              </a:spcBef>
              <a:spcAft>
                <a:spcPts val="0"/>
              </a:spcAft>
              <a:buClr>
                <a:schemeClr val="dk1"/>
              </a:buClr>
              <a:buSzPts val="3000"/>
              <a:buFont typeface="Calibri"/>
              <a:buChar char="●"/>
            </a:pPr>
            <a:r>
              <a:rPr lang="en-US" sz="3000" dirty="0">
                <a:solidFill>
                  <a:schemeClr val="dk1"/>
                </a:solidFill>
                <a:latin typeface="Calibri"/>
                <a:ea typeface="Calibri"/>
                <a:cs typeface="Calibri"/>
                <a:sym typeface="Calibri"/>
              </a:rPr>
              <a:t>Spectrograms from phase 1 will converted into a series of latent spaces to densely encode the information about the audio of the songs.</a:t>
            </a:r>
          </a:p>
        </p:txBody>
      </p:sp>
      <p:sp>
        <p:nvSpPr>
          <p:cNvPr id="268" name="Google Shape;101;p13">
            <a:extLst>
              <a:ext uri="{FF2B5EF4-FFF2-40B4-BE49-F238E27FC236}">
                <a16:creationId xmlns:a16="http://schemas.microsoft.com/office/drawing/2014/main" id="{C9BE77F6-21A8-F049-BEA3-9211E228AC19}"/>
              </a:ext>
            </a:extLst>
          </p:cNvPr>
          <p:cNvSpPr txBox="1"/>
          <p:nvPr/>
        </p:nvSpPr>
        <p:spPr>
          <a:xfrm>
            <a:off x="11987822" y="24278808"/>
            <a:ext cx="10035009" cy="4536760"/>
          </a:xfrm>
          <a:prstGeom prst="rect">
            <a:avLst/>
          </a:prstGeom>
          <a:noFill/>
          <a:ln>
            <a:noFill/>
          </a:ln>
        </p:spPr>
        <p:txBody>
          <a:bodyPr spcFirstLastPara="1" wrap="square" lIns="91425" tIns="45700" rIns="91425" bIns="45700" anchor="t" anchorCtr="0">
            <a:noAutofit/>
          </a:bodyPr>
          <a:lstStyle/>
          <a:p>
            <a:pPr marL="0" marR="0" lvl="0" indent="0" algn="ctr" rtl="0">
              <a:lnSpc>
                <a:spcPct val="107000"/>
              </a:lnSpc>
              <a:spcBef>
                <a:spcPts val="0"/>
              </a:spcBef>
              <a:spcAft>
                <a:spcPts val="0"/>
              </a:spcAft>
              <a:buNone/>
            </a:pPr>
            <a:r>
              <a:rPr lang="en-US" sz="3000" b="1" dirty="0">
                <a:solidFill>
                  <a:schemeClr val="dk1"/>
                </a:solidFill>
                <a:latin typeface="Calibri"/>
                <a:ea typeface="Calibri"/>
                <a:cs typeface="Calibri"/>
                <a:sym typeface="Calibri"/>
              </a:rPr>
              <a:t>Recurrent neural networks</a:t>
            </a:r>
          </a:p>
          <a:p>
            <a:pPr marL="457200" marR="0" lvl="0" indent="-419100" algn="l" rtl="0">
              <a:lnSpc>
                <a:spcPct val="107000"/>
              </a:lnSpc>
              <a:spcBef>
                <a:spcPts val="0"/>
              </a:spcBef>
              <a:spcAft>
                <a:spcPts val="0"/>
              </a:spcAft>
              <a:buClr>
                <a:schemeClr val="dk1"/>
              </a:buClr>
              <a:buSzPts val="3000"/>
              <a:buFont typeface="Calibri"/>
              <a:buChar char="●"/>
            </a:pPr>
            <a:r>
              <a:rPr lang="en-US" sz="3000" dirty="0">
                <a:solidFill>
                  <a:schemeClr val="dk1"/>
                </a:solidFill>
                <a:latin typeface="Calibri"/>
                <a:ea typeface="Calibri"/>
                <a:cs typeface="Calibri"/>
                <a:sym typeface="Calibri"/>
              </a:rPr>
              <a:t>Recurrent neural networks (RNNs) find patterns in data with a time component.</a:t>
            </a:r>
          </a:p>
          <a:p>
            <a:pPr marL="457200" marR="0" lvl="0" indent="-419100" algn="l" rtl="0">
              <a:lnSpc>
                <a:spcPct val="107000"/>
              </a:lnSpc>
              <a:spcBef>
                <a:spcPts val="0"/>
              </a:spcBef>
              <a:spcAft>
                <a:spcPts val="0"/>
              </a:spcAft>
              <a:buClr>
                <a:schemeClr val="dk1"/>
              </a:buClr>
              <a:buSzPts val="3000"/>
              <a:buFont typeface="Calibri"/>
              <a:buChar char="●"/>
            </a:pPr>
            <a:r>
              <a:rPr lang="en-US" sz="3000" dirty="0">
                <a:solidFill>
                  <a:schemeClr val="dk1"/>
                </a:solidFill>
                <a:latin typeface="Calibri"/>
                <a:ea typeface="Calibri"/>
                <a:cs typeface="Calibri"/>
                <a:sym typeface="Calibri"/>
              </a:rPr>
              <a:t>RNNs have been used in applications such as speech-to-text, language translation, and even generation of simple piano melodies (in MIDI and not in raw audio like this research).</a:t>
            </a:r>
          </a:p>
          <a:p>
            <a:pPr marL="0" marR="0" lvl="0" indent="0" algn="l" rtl="0">
              <a:lnSpc>
                <a:spcPct val="107000"/>
              </a:lnSpc>
              <a:spcBef>
                <a:spcPts val="0"/>
              </a:spcBef>
              <a:spcAft>
                <a:spcPts val="0"/>
              </a:spcAft>
              <a:buNone/>
            </a:pPr>
            <a:endParaRPr lang="en-US" sz="3000" dirty="0">
              <a:solidFill>
                <a:schemeClr val="dk1"/>
              </a:solidFill>
              <a:latin typeface="Calibri"/>
              <a:ea typeface="Calibri"/>
              <a:cs typeface="Calibri"/>
              <a:sym typeface="Calibri"/>
            </a:endParaRPr>
          </a:p>
          <a:p>
            <a:pPr marL="0" marR="0" lvl="0" indent="0" algn="ctr" rtl="0">
              <a:lnSpc>
                <a:spcPct val="107000"/>
              </a:lnSpc>
              <a:spcBef>
                <a:spcPts val="0"/>
              </a:spcBef>
              <a:spcAft>
                <a:spcPts val="0"/>
              </a:spcAft>
              <a:buNone/>
            </a:pPr>
            <a:r>
              <a:rPr lang="en-US" sz="3000" b="1" dirty="0">
                <a:solidFill>
                  <a:schemeClr val="dk1"/>
                </a:solidFill>
                <a:latin typeface="Calibri"/>
                <a:ea typeface="Calibri"/>
                <a:cs typeface="Calibri"/>
                <a:sym typeface="Calibri"/>
              </a:rPr>
              <a:t>Methodology</a:t>
            </a:r>
          </a:p>
          <a:p>
            <a:pPr marL="457200" marR="0" lvl="0" indent="-419100" algn="l" rtl="0">
              <a:lnSpc>
                <a:spcPct val="107000"/>
              </a:lnSpc>
              <a:spcBef>
                <a:spcPts val="0"/>
              </a:spcBef>
              <a:spcAft>
                <a:spcPts val="0"/>
              </a:spcAft>
              <a:buClr>
                <a:schemeClr val="dk1"/>
              </a:buClr>
              <a:buSzPts val="3000"/>
              <a:buFont typeface="Calibri"/>
              <a:buChar char="●"/>
            </a:pPr>
            <a:r>
              <a:rPr lang="en-US" sz="3000" dirty="0">
                <a:solidFill>
                  <a:schemeClr val="dk1"/>
                </a:solidFill>
                <a:latin typeface="Calibri"/>
                <a:ea typeface="Calibri"/>
                <a:cs typeface="Calibri"/>
                <a:sym typeface="Calibri"/>
              </a:rPr>
              <a:t>The usefulness of RNNs to capture information in time data will be combined with the dense representation of music from phase 2 to generate new series of latent spaces.</a:t>
            </a:r>
          </a:p>
          <a:p>
            <a:pPr marL="457200" marR="0" lvl="0" indent="-419100" algn="l" rtl="0">
              <a:lnSpc>
                <a:spcPct val="107000"/>
              </a:lnSpc>
              <a:spcBef>
                <a:spcPts val="0"/>
              </a:spcBef>
              <a:spcAft>
                <a:spcPts val="0"/>
              </a:spcAft>
              <a:buClr>
                <a:schemeClr val="dk1"/>
              </a:buClr>
              <a:buSzPts val="3000"/>
              <a:buFont typeface="Calibri"/>
              <a:buChar char="●"/>
            </a:pPr>
            <a:r>
              <a:rPr lang="en-US" sz="3000" dirty="0">
                <a:solidFill>
                  <a:schemeClr val="dk1"/>
                </a:solidFill>
                <a:latin typeface="Calibri"/>
                <a:ea typeface="Calibri"/>
                <a:cs typeface="Calibri"/>
                <a:sym typeface="Calibri"/>
              </a:rPr>
              <a:t>These new series of latent spaces can be transformed into spectrograms with the generator from phase 1 and into raw audio, hopefully with the raw audio being a new piece of music.</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886</TotalTime>
  <Words>889</Words>
  <Application>Microsoft Macintosh PowerPoint</Application>
  <PresentationFormat>Custom</PresentationFormat>
  <Paragraphs>62</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Cambria Math</vt:lpstr>
      <vt:lpstr>Arial</vt:lpstr>
      <vt:lpstr>Futura</vt:lpstr>
      <vt:lpstr>Balthazar</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ZHANG (1002983)</dc:creator>
  <cp:lastModifiedBy>JUSTIN ZHANG (1002983)</cp:lastModifiedBy>
  <cp:revision>27</cp:revision>
  <dcterms:modified xsi:type="dcterms:W3CDTF">2019-05-20T04:49:14Z</dcterms:modified>
</cp:coreProperties>
</file>